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quickStyle6.xml" ContentType="application/vnd.openxmlformats-officedocument.drawingml.diagramStyle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layout6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308" r:id="rId3"/>
    <p:sldId id="309" r:id="rId4"/>
    <p:sldId id="310" r:id="rId5"/>
    <p:sldId id="311" r:id="rId6"/>
    <p:sldId id="312" r:id="rId7"/>
    <p:sldId id="319" r:id="rId8"/>
    <p:sldId id="314" r:id="rId9"/>
    <p:sldId id="315" r:id="rId10"/>
    <p:sldId id="316" r:id="rId11"/>
    <p:sldId id="317" r:id="rId12"/>
    <p:sldId id="318" r:id="rId13"/>
  </p:sldIdLst>
  <p:sldSz cx="12192000" cy="6858000"/>
  <p:notesSz cx="6797675" cy="9926638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CD9F194-297F-47E6-BB90-5357444AD367}">
          <p14:sldIdLst>
            <p14:sldId id="308"/>
          </p14:sldIdLst>
        </p14:section>
        <p14:section name="Sección sin título" id="{0A914AF5-E6C0-4338-87DF-AA6B52C429A9}">
          <p14:sldIdLst>
            <p14:sldId id="309"/>
            <p14:sldId id="310"/>
            <p14:sldId id="311"/>
            <p14:sldId id="312"/>
            <p14:sldId id="319"/>
            <p14:sldId id="314"/>
            <p14:sldId id="315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C82"/>
    <a:srgbClr val="DD6705"/>
    <a:srgbClr val="001C54"/>
    <a:srgbClr val="FFCC00"/>
    <a:srgbClr val="5B9BD5"/>
    <a:srgbClr val="CC3300"/>
    <a:srgbClr val="660066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441" autoAdjust="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E87CD-809C-4666-BCDD-BAB9C83886A8}" type="doc">
      <dgm:prSet loTypeId="urn:microsoft.com/office/officeart/2005/8/layout/gear1" loCatId="process" qsTypeId="urn:microsoft.com/office/officeart/2005/8/quickstyle/simple4" qsCatId="simple" csTypeId="urn:microsoft.com/office/officeart/2005/8/colors/colorful5" csCatId="colorful" phldr="1"/>
      <dgm:spPr/>
    </dgm:pt>
    <dgm:pt modelId="{CDDBA0D7-60E1-4EAB-BA78-4E3561E33CF0}">
      <dgm:prSet phldrT="[Texto]" custT="1"/>
      <dgm:spPr/>
      <dgm:t>
        <a:bodyPr/>
        <a:lstStyle/>
        <a:p>
          <a:r>
            <a:rPr lang="es-MX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Alianzas</a:t>
          </a:r>
          <a:endParaRPr lang="es-H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24C99-447E-4CF8-A34F-84BBB448B885}" type="parTrans" cxnId="{A129B100-334E-4BA0-9923-788FE0EC582A}">
      <dgm:prSet/>
      <dgm:spPr/>
      <dgm:t>
        <a:bodyPr/>
        <a:lstStyle/>
        <a:p>
          <a:endParaRPr lang="es-HN" sz="2400" b="1">
            <a:solidFill>
              <a:schemeClr val="bg1"/>
            </a:solidFill>
          </a:endParaRPr>
        </a:p>
      </dgm:t>
    </dgm:pt>
    <dgm:pt modelId="{E94298D4-1E3D-4352-8682-95C857BB47C6}" type="sibTrans" cxnId="{A129B100-334E-4BA0-9923-788FE0EC582A}">
      <dgm:prSet/>
      <dgm:spPr/>
      <dgm:t>
        <a:bodyPr/>
        <a:lstStyle/>
        <a:p>
          <a:endParaRPr lang="es-HN" sz="2400" b="1">
            <a:solidFill>
              <a:schemeClr val="bg1"/>
            </a:solidFill>
          </a:endParaRPr>
        </a:p>
      </dgm:t>
    </dgm:pt>
    <dgm:pt modelId="{26B489FC-1E7B-43F8-92EB-B59345ADA5C2}">
      <dgm:prSet phldrT="[Texto]" custT="1"/>
      <dgm:spPr/>
      <dgm:t>
        <a:bodyPr/>
        <a:lstStyle/>
        <a:p>
          <a:r>
            <a:rPr lang="es-MX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Competitividad</a:t>
          </a:r>
          <a:endParaRPr lang="es-H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B427CC-C2CB-442E-918F-DB45177DBA0E}" type="parTrans" cxnId="{ED038A57-ADCF-4945-AFC0-DE1441D5927E}">
      <dgm:prSet/>
      <dgm:spPr/>
      <dgm:t>
        <a:bodyPr/>
        <a:lstStyle/>
        <a:p>
          <a:endParaRPr lang="es-HN" sz="2400" b="1">
            <a:solidFill>
              <a:schemeClr val="bg1"/>
            </a:solidFill>
          </a:endParaRPr>
        </a:p>
      </dgm:t>
    </dgm:pt>
    <dgm:pt modelId="{ED762797-E12F-4CB0-971A-653AA3509748}" type="sibTrans" cxnId="{ED038A57-ADCF-4945-AFC0-DE1441D5927E}">
      <dgm:prSet/>
      <dgm:spPr/>
      <dgm:t>
        <a:bodyPr/>
        <a:lstStyle/>
        <a:p>
          <a:endParaRPr lang="es-HN" sz="2400" b="1">
            <a:solidFill>
              <a:schemeClr val="bg1"/>
            </a:solidFill>
          </a:endParaRPr>
        </a:p>
      </dgm:t>
    </dgm:pt>
    <dgm:pt modelId="{FEF24F83-CD21-49A2-8B4E-DDB50EE627F5}">
      <dgm:prSet phldrT="[Texto]" custT="1"/>
      <dgm:spPr/>
      <dgm:t>
        <a:bodyPr/>
        <a:lstStyle/>
        <a:p>
          <a:r>
            <a: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Productividad</a:t>
          </a:r>
          <a:endParaRPr lang="es-H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80105B-902A-44F9-AF13-31A458E1B9C6}" type="parTrans" cxnId="{B2C83DC3-D82B-4E49-9D87-EAFF7CBCE01C}">
      <dgm:prSet/>
      <dgm:spPr/>
      <dgm:t>
        <a:bodyPr/>
        <a:lstStyle/>
        <a:p>
          <a:endParaRPr lang="es-HN" sz="2400" b="1">
            <a:solidFill>
              <a:schemeClr val="bg1"/>
            </a:solidFill>
          </a:endParaRPr>
        </a:p>
      </dgm:t>
    </dgm:pt>
    <dgm:pt modelId="{44FC2399-824E-4DEE-BE84-2CA953537135}" type="sibTrans" cxnId="{B2C83DC3-D82B-4E49-9D87-EAFF7CBCE01C}">
      <dgm:prSet/>
      <dgm:spPr/>
      <dgm:t>
        <a:bodyPr/>
        <a:lstStyle/>
        <a:p>
          <a:endParaRPr lang="es-HN" sz="2400" b="1">
            <a:solidFill>
              <a:schemeClr val="bg1"/>
            </a:solidFill>
          </a:endParaRPr>
        </a:p>
      </dgm:t>
    </dgm:pt>
    <dgm:pt modelId="{0D5F8990-F79F-4750-BC05-BE150FF37A60}" type="pres">
      <dgm:prSet presAssocID="{E19E87CD-809C-4666-BCDD-BAB9C83886A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B532FE4-7CB0-46CF-BB8D-5F7DA149E458}" type="pres">
      <dgm:prSet presAssocID="{CDDBA0D7-60E1-4EAB-BA78-4E3561E33CF0}" presName="gear1" presStyleLbl="node1" presStyleIdx="0" presStyleCnt="3" custLinFactNeighborX="-2479" custLinFactNeighborY="124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743429-A97B-4189-9EAD-1F14126B89BF}" type="pres">
      <dgm:prSet presAssocID="{CDDBA0D7-60E1-4EAB-BA78-4E3561E33CF0}" presName="gear1srcNode" presStyleLbl="node1" presStyleIdx="0" presStyleCnt="3"/>
      <dgm:spPr/>
      <dgm:t>
        <a:bodyPr/>
        <a:lstStyle/>
        <a:p>
          <a:endParaRPr lang="es-ES"/>
        </a:p>
      </dgm:t>
    </dgm:pt>
    <dgm:pt modelId="{F444E13F-6D70-4350-B3C6-B7FE2150B55D}" type="pres">
      <dgm:prSet presAssocID="{CDDBA0D7-60E1-4EAB-BA78-4E3561E33CF0}" presName="gear1dstNode" presStyleLbl="node1" presStyleIdx="0" presStyleCnt="3"/>
      <dgm:spPr/>
      <dgm:t>
        <a:bodyPr/>
        <a:lstStyle/>
        <a:p>
          <a:endParaRPr lang="es-ES"/>
        </a:p>
      </dgm:t>
    </dgm:pt>
    <dgm:pt modelId="{889A961B-8EA4-4266-B2A9-1B61BD2104C4}" type="pres">
      <dgm:prSet presAssocID="{26B489FC-1E7B-43F8-92EB-B59345ADA5C2}" presName="gear2" presStyleLbl="node1" presStyleIdx="1" presStyleCnt="3" custScaleX="140878" custScaleY="122985" custLinFactNeighborX="-7751" custLinFactNeighborY="134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3ADAB9-C1E1-4665-A50B-7E2DA91BB194}" type="pres">
      <dgm:prSet presAssocID="{26B489FC-1E7B-43F8-92EB-B59345ADA5C2}" presName="gear2srcNode" presStyleLbl="node1" presStyleIdx="1" presStyleCnt="3"/>
      <dgm:spPr/>
      <dgm:t>
        <a:bodyPr/>
        <a:lstStyle/>
        <a:p>
          <a:endParaRPr lang="es-ES"/>
        </a:p>
      </dgm:t>
    </dgm:pt>
    <dgm:pt modelId="{A3E2943B-A4A2-4A9F-862C-152D39660BB6}" type="pres">
      <dgm:prSet presAssocID="{26B489FC-1E7B-43F8-92EB-B59345ADA5C2}" presName="gear2dstNode" presStyleLbl="node1" presStyleIdx="1" presStyleCnt="3"/>
      <dgm:spPr/>
      <dgm:t>
        <a:bodyPr/>
        <a:lstStyle/>
        <a:p>
          <a:endParaRPr lang="es-ES"/>
        </a:p>
      </dgm:t>
    </dgm:pt>
    <dgm:pt modelId="{4183ECAD-6D4E-4383-82E9-12790DDE80CA}" type="pres">
      <dgm:prSet presAssocID="{FEF24F83-CD21-49A2-8B4E-DDB50EE627F5}" presName="gear3" presStyleLbl="node1" presStyleIdx="2" presStyleCnt="3" custScaleX="117629" custScaleY="111416" custLinFactNeighborX="3201" custLinFactNeighborY="-10015"/>
      <dgm:spPr/>
      <dgm:t>
        <a:bodyPr/>
        <a:lstStyle/>
        <a:p>
          <a:endParaRPr lang="es-ES"/>
        </a:p>
      </dgm:t>
    </dgm:pt>
    <dgm:pt modelId="{348395C5-187A-466A-BC11-9C4E377CD284}" type="pres">
      <dgm:prSet presAssocID="{FEF24F83-CD21-49A2-8B4E-DDB50EE627F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01B41D-C37E-4911-B835-80BC82640560}" type="pres">
      <dgm:prSet presAssocID="{FEF24F83-CD21-49A2-8B4E-DDB50EE627F5}" presName="gear3srcNode" presStyleLbl="node1" presStyleIdx="2" presStyleCnt="3"/>
      <dgm:spPr/>
      <dgm:t>
        <a:bodyPr/>
        <a:lstStyle/>
        <a:p>
          <a:endParaRPr lang="es-ES"/>
        </a:p>
      </dgm:t>
    </dgm:pt>
    <dgm:pt modelId="{047960CA-D828-4401-B7DF-A890CB3B90C3}" type="pres">
      <dgm:prSet presAssocID="{FEF24F83-CD21-49A2-8B4E-DDB50EE627F5}" presName="gear3dstNode" presStyleLbl="node1" presStyleIdx="2" presStyleCnt="3"/>
      <dgm:spPr/>
      <dgm:t>
        <a:bodyPr/>
        <a:lstStyle/>
        <a:p>
          <a:endParaRPr lang="es-ES"/>
        </a:p>
      </dgm:t>
    </dgm:pt>
    <dgm:pt modelId="{BB626F23-F107-4805-91CD-1FE2EAD68848}" type="pres">
      <dgm:prSet presAssocID="{E94298D4-1E3D-4352-8682-95C857BB47C6}" presName="connector1" presStyleLbl="sibTrans2D1" presStyleIdx="0" presStyleCnt="3" custLinFactNeighborX="-4027" custLinFactNeighborY="-32"/>
      <dgm:spPr/>
      <dgm:t>
        <a:bodyPr/>
        <a:lstStyle/>
        <a:p>
          <a:endParaRPr lang="es-ES"/>
        </a:p>
      </dgm:t>
    </dgm:pt>
    <dgm:pt modelId="{A7838591-FD4D-4664-8F9D-DDB58D25DE93}" type="pres">
      <dgm:prSet presAssocID="{ED762797-E12F-4CB0-971A-653AA3509748}" presName="connector2" presStyleLbl="sibTrans2D1" presStyleIdx="1" presStyleCnt="3" custLinFactNeighborX="-11566" custLinFactNeighborY="-7491"/>
      <dgm:spPr/>
      <dgm:t>
        <a:bodyPr/>
        <a:lstStyle/>
        <a:p>
          <a:endParaRPr lang="es-ES"/>
        </a:p>
      </dgm:t>
    </dgm:pt>
    <dgm:pt modelId="{B9B28A10-2D42-424C-88F9-50890B9E0E5F}" type="pres">
      <dgm:prSet presAssocID="{44FC2399-824E-4DEE-BE84-2CA953537135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DC83FA11-85C9-4B81-A690-D5DF71F392DF}" type="presOf" srcId="{E94298D4-1E3D-4352-8682-95C857BB47C6}" destId="{BB626F23-F107-4805-91CD-1FE2EAD68848}" srcOrd="0" destOrd="0" presId="urn:microsoft.com/office/officeart/2005/8/layout/gear1"/>
    <dgm:cxn modelId="{13EB867F-AF0D-4E3F-8E01-74EF51B404BD}" type="presOf" srcId="{26B489FC-1E7B-43F8-92EB-B59345ADA5C2}" destId="{DE3ADAB9-C1E1-4665-A50B-7E2DA91BB194}" srcOrd="1" destOrd="0" presId="urn:microsoft.com/office/officeart/2005/8/layout/gear1"/>
    <dgm:cxn modelId="{952B0D11-9FAD-428A-B87A-82C882C1A250}" type="presOf" srcId="{26B489FC-1E7B-43F8-92EB-B59345ADA5C2}" destId="{A3E2943B-A4A2-4A9F-862C-152D39660BB6}" srcOrd="2" destOrd="0" presId="urn:microsoft.com/office/officeart/2005/8/layout/gear1"/>
    <dgm:cxn modelId="{B2C83DC3-D82B-4E49-9D87-EAFF7CBCE01C}" srcId="{E19E87CD-809C-4666-BCDD-BAB9C83886A8}" destId="{FEF24F83-CD21-49A2-8B4E-DDB50EE627F5}" srcOrd="2" destOrd="0" parTransId="{C980105B-902A-44F9-AF13-31A458E1B9C6}" sibTransId="{44FC2399-824E-4DEE-BE84-2CA953537135}"/>
    <dgm:cxn modelId="{F2B458C8-401E-4720-8335-59CA6B79AA61}" type="presOf" srcId="{FEF24F83-CD21-49A2-8B4E-DDB50EE627F5}" destId="{348395C5-187A-466A-BC11-9C4E377CD284}" srcOrd="1" destOrd="0" presId="urn:microsoft.com/office/officeart/2005/8/layout/gear1"/>
    <dgm:cxn modelId="{52F9B704-D1A5-472B-8981-9C812DD49CD1}" type="presOf" srcId="{26B489FC-1E7B-43F8-92EB-B59345ADA5C2}" destId="{889A961B-8EA4-4266-B2A9-1B61BD2104C4}" srcOrd="0" destOrd="0" presId="urn:microsoft.com/office/officeart/2005/8/layout/gear1"/>
    <dgm:cxn modelId="{FE4A259A-9307-4C05-9238-51C27F34AE79}" type="presOf" srcId="{ED762797-E12F-4CB0-971A-653AA3509748}" destId="{A7838591-FD4D-4664-8F9D-DDB58D25DE93}" srcOrd="0" destOrd="0" presId="urn:microsoft.com/office/officeart/2005/8/layout/gear1"/>
    <dgm:cxn modelId="{9F5851CA-16CE-4E37-B917-9BD7A00EE2AA}" type="presOf" srcId="{FEF24F83-CD21-49A2-8B4E-DDB50EE627F5}" destId="{4183ECAD-6D4E-4383-82E9-12790DDE80CA}" srcOrd="0" destOrd="0" presId="urn:microsoft.com/office/officeart/2005/8/layout/gear1"/>
    <dgm:cxn modelId="{FC70E470-71EB-4CF9-8FF6-0B66E99AF649}" type="presOf" srcId="{FEF24F83-CD21-49A2-8B4E-DDB50EE627F5}" destId="{047960CA-D828-4401-B7DF-A890CB3B90C3}" srcOrd="3" destOrd="0" presId="urn:microsoft.com/office/officeart/2005/8/layout/gear1"/>
    <dgm:cxn modelId="{E7258A99-5B05-450F-B924-0A08DF046773}" type="presOf" srcId="{CDDBA0D7-60E1-4EAB-BA78-4E3561E33CF0}" destId="{5F743429-A97B-4189-9EAD-1F14126B89BF}" srcOrd="1" destOrd="0" presId="urn:microsoft.com/office/officeart/2005/8/layout/gear1"/>
    <dgm:cxn modelId="{A129B100-334E-4BA0-9923-788FE0EC582A}" srcId="{E19E87CD-809C-4666-BCDD-BAB9C83886A8}" destId="{CDDBA0D7-60E1-4EAB-BA78-4E3561E33CF0}" srcOrd="0" destOrd="0" parTransId="{60D24C99-447E-4CF8-A34F-84BBB448B885}" sibTransId="{E94298D4-1E3D-4352-8682-95C857BB47C6}"/>
    <dgm:cxn modelId="{8AF14D45-5D70-4EC2-A33F-AF8E1E6CB22C}" type="presOf" srcId="{FEF24F83-CD21-49A2-8B4E-DDB50EE627F5}" destId="{B801B41D-C37E-4911-B835-80BC82640560}" srcOrd="2" destOrd="0" presId="urn:microsoft.com/office/officeart/2005/8/layout/gear1"/>
    <dgm:cxn modelId="{06EE9721-025B-4776-BEB2-9144CF92BCC8}" type="presOf" srcId="{E19E87CD-809C-4666-BCDD-BAB9C83886A8}" destId="{0D5F8990-F79F-4750-BC05-BE150FF37A60}" srcOrd="0" destOrd="0" presId="urn:microsoft.com/office/officeart/2005/8/layout/gear1"/>
    <dgm:cxn modelId="{ED038A57-ADCF-4945-AFC0-DE1441D5927E}" srcId="{E19E87CD-809C-4666-BCDD-BAB9C83886A8}" destId="{26B489FC-1E7B-43F8-92EB-B59345ADA5C2}" srcOrd="1" destOrd="0" parTransId="{E5B427CC-C2CB-442E-918F-DB45177DBA0E}" sibTransId="{ED762797-E12F-4CB0-971A-653AA3509748}"/>
    <dgm:cxn modelId="{6E772175-2B34-486B-90FD-E52C99EFFC39}" type="presOf" srcId="{CDDBA0D7-60E1-4EAB-BA78-4E3561E33CF0}" destId="{DB532FE4-7CB0-46CF-BB8D-5F7DA149E458}" srcOrd="0" destOrd="0" presId="urn:microsoft.com/office/officeart/2005/8/layout/gear1"/>
    <dgm:cxn modelId="{963CF36D-C187-4C64-9B85-FF0E3B22A909}" type="presOf" srcId="{44FC2399-824E-4DEE-BE84-2CA953537135}" destId="{B9B28A10-2D42-424C-88F9-50890B9E0E5F}" srcOrd="0" destOrd="0" presId="urn:microsoft.com/office/officeart/2005/8/layout/gear1"/>
    <dgm:cxn modelId="{E8C0CF7A-4F2C-437E-A6DA-14BA6B24D4E4}" type="presOf" srcId="{CDDBA0D7-60E1-4EAB-BA78-4E3561E33CF0}" destId="{F444E13F-6D70-4350-B3C6-B7FE2150B55D}" srcOrd="2" destOrd="0" presId="urn:microsoft.com/office/officeart/2005/8/layout/gear1"/>
    <dgm:cxn modelId="{F399954F-8751-4CF7-95B5-E6B091BBED54}" type="presParOf" srcId="{0D5F8990-F79F-4750-BC05-BE150FF37A60}" destId="{DB532FE4-7CB0-46CF-BB8D-5F7DA149E458}" srcOrd="0" destOrd="0" presId="urn:microsoft.com/office/officeart/2005/8/layout/gear1"/>
    <dgm:cxn modelId="{E19D95C2-A72E-44F6-95EB-6D5A0590E555}" type="presParOf" srcId="{0D5F8990-F79F-4750-BC05-BE150FF37A60}" destId="{5F743429-A97B-4189-9EAD-1F14126B89BF}" srcOrd="1" destOrd="0" presId="urn:microsoft.com/office/officeart/2005/8/layout/gear1"/>
    <dgm:cxn modelId="{B0B3686D-4612-4966-A022-A593EE8350C1}" type="presParOf" srcId="{0D5F8990-F79F-4750-BC05-BE150FF37A60}" destId="{F444E13F-6D70-4350-B3C6-B7FE2150B55D}" srcOrd="2" destOrd="0" presId="urn:microsoft.com/office/officeart/2005/8/layout/gear1"/>
    <dgm:cxn modelId="{7F34377A-1F5E-4D26-AFDD-C0773B1F4A4C}" type="presParOf" srcId="{0D5F8990-F79F-4750-BC05-BE150FF37A60}" destId="{889A961B-8EA4-4266-B2A9-1B61BD2104C4}" srcOrd="3" destOrd="0" presId="urn:microsoft.com/office/officeart/2005/8/layout/gear1"/>
    <dgm:cxn modelId="{4DB42BED-C4A2-4CDD-8B8E-D28A89F6BABF}" type="presParOf" srcId="{0D5F8990-F79F-4750-BC05-BE150FF37A60}" destId="{DE3ADAB9-C1E1-4665-A50B-7E2DA91BB194}" srcOrd="4" destOrd="0" presId="urn:microsoft.com/office/officeart/2005/8/layout/gear1"/>
    <dgm:cxn modelId="{FC8ADF0F-5CC1-4B68-81F8-E541437D54CC}" type="presParOf" srcId="{0D5F8990-F79F-4750-BC05-BE150FF37A60}" destId="{A3E2943B-A4A2-4A9F-862C-152D39660BB6}" srcOrd="5" destOrd="0" presId="urn:microsoft.com/office/officeart/2005/8/layout/gear1"/>
    <dgm:cxn modelId="{0FD1168A-425A-42D5-8F81-0AC30FCCC03D}" type="presParOf" srcId="{0D5F8990-F79F-4750-BC05-BE150FF37A60}" destId="{4183ECAD-6D4E-4383-82E9-12790DDE80CA}" srcOrd="6" destOrd="0" presId="urn:microsoft.com/office/officeart/2005/8/layout/gear1"/>
    <dgm:cxn modelId="{3056B69C-360E-4A0E-BD32-1172D6AD310C}" type="presParOf" srcId="{0D5F8990-F79F-4750-BC05-BE150FF37A60}" destId="{348395C5-187A-466A-BC11-9C4E377CD284}" srcOrd="7" destOrd="0" presId="urn:microsoft.com/office/officeart/2005/8/layout/gear1"/>
    <dgm:cxn modelId="{25A9F9D5-D19B-4EAA-96F0-61F90DE96214}" type="presParOf" srcId="{0D5F8990-F79F-4750-BC05-BE150FF37A60}" destId="{B801B41D-C37E-4911-B835-80BC82640560}" srcOrd="8" destOrd="0" presId="urn:microsoft.com/office/officeart/2005/8/layout/gear1"/>
    <dgm:cxn modelId="{9837295A-646E-449B-B14D-85A366683772}" type="presParOf" srcId="{0D5F8990-F79F-4750-BC05-BE150FF37A60}" destId="{047960CA-D828-4401-B7DF-A890CB3B90C3}" srcOrd="9" destOrd="0" presId="urn:microsoft.com/office/officeart/2005/8/layout/gear1"/>
    <dgm:cxn modelId="{86DB25CB-6732-4381-ACFE-6FEFAEA03811}" type="presParOf" srcId="{0D5F8990-F79F-4750-BC05-BE150FF37A60}" destId="{BB626F23-F107-4805-91CD-1FE2EAD68848}" srcOrd="10" destOrd="0" presId="urn:microsoft.com/office/officeart/2005/8/layout/gear1"/>
    <dgm:cxn modelId="{F63D2829-7BAB-4979-95F3-008A3E75A7A5}" type="presParOf" srcId="{0D5F8990-F79F-4750-BC05-BE150FF37A60}" destId="{A7838591-FD4D-4664-8F9D-DDB58D25DE93}" srcOrd="11" destOrd="0" presId="urn:microsoft.com/office/officeart/2005/8/layout/gear1"/>
    <dgm:cxn modelId="{9E4659D3-F0FB-491D-9774-97ED0CDFE43E}" type="presParOf" srcId="{0D5F8990-F79F-4750-BC05-BE150FF37A60}" destId="{B9B28A10-2D42-424C-88F9-50890B9E0E5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1D5D0-AA85-427F-9269-4490C924E5F2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1E359F-43E5-457E-9A9E-0A877388FF91}">
      <dgm:prSet phldrT="[Text]" custT="1"/>
      <dgm:spPr/>
      <dgm:t>
        <a:bodyPr/>
        <a:lstStyle/>
        <a:p>
          <a:endParaRPr lang="es-ES" sz="1800" b="1" noProof="0" dirty="0" smtClean="0"/>
        </a:p>
        <a:p>
          <a:r>
            <a:rPr lang="es-ES" sz="18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Pequeño </a:t>
          </a:r>
          <a:r>
            <a:rPr lang="es-E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 mediano  productor</a:t>
          </a:r>
        </a:p>
      </dgm:t>
    </dgm:pt>
    <dgm:pt modelId="{0F18ABD7-51AF-4927-B7E4-A4CEBEB17F31}" type="parTrans" cxnId="{9827B400-F88B-4718-8AD5-96E30EB89224}">
      <dgm:prSet/>
      <dgm:spPr/>
      <dgm:t>
        <a:bodyPr/>
        <a:lstStyle/>
        <a:p>
          <a:endParaRPr lang="en-US" sz="1800"/>
        </a:p>
      </dgm:t>
    </dgm:pt>
    <dgm:pt modelId="{F3DD461B-51B2-4635-A0AF-1466048C5EC9}" type="sibTrans" cxnId="{9827B400-F88B-4718-8AD5-96E30EB89224}">
      <dgm:prSet/>
      <dgm:spPr/>
      <dgm:t>
        <a:bodyPr/>
        <a:lstStyle/>
        <a:p>
          <a:endParaRPr lang="en-US" sz="1800"/>
        </a:p>
      </dgm:t>
    </dgm:pt>
    <dgm:pt modelId="{C3046667-AB4A-4743-854E-0C2D31ED5AC3}">
      <dgm:prSet phldrT="[Text]" custT="1"/>
      <dgm:spPr/>
      <dgm:t>
        <a:bodyPr/>
        <a:lstStyle/>
        <a:p>
          <a:r>
            <a:rPr lang="es-E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Ventana 1</a:t>
          </a:r>
          <a:r>
            <a:rPr lang="es-E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s-ES" sz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Fomento de grupos informales de agro-emprendedores.  </a:t>
          </a:r>
        </a:p>
      </dgm:t>
    </dgm:pt>
    <dgm:pt modelId="{F159327F-9D13-4B6E-8486-1EF4FBEB7BE7}" type="parTrans" cxnId="{C5529CBD-C75F-4F20-9774-67F6AF806A84}">
      <dgm:prSet/>
      <dgm:spPr/>
      <dgm:t>
        <a:bodyPr/>
        <a:lstStyle/>
        <a:p>
          <a:endParaRPr lang="en-US" sz="1800"/>
        </a:p>
      </dgm:t>
    </dgm:pt>
    <dgm:pt modelId="{6CAA7DB6-76DE-4572-8E12-9D44348803A3}" type="sibTrans" cxnId="{C5529CBD-C75F-4F20-9774-67F6AF806A84}">
      <dgm:prSet/>
      <dgm:spPr/>
      <dgm:t>
        <a:bodyPr/>
        <a:lstStyle/>
        <a:p>
          <a:endParaRPr lang="en-US" sz="1800"/>
        </a:p>
      </dgm:t>
    </dgm:pt>
    <dgm:pt modelId="{D219C8C6-1996-4AD0-B019-C9D4608CCEFF}">
      <dgm:prSet phldrT="[Text]" custT="1"/>
      <dgm:spPr/>
      <dgm:t>
        <a:bodyPr/>
        <a:lstStyle/>
        <a:p>
          <a:r>
            <a: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Ventana 3</a:t>
          </a:r>
          <a:r>
            <a: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s-E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Consolidación de empresas encaminadas a la agroindustria (Desarrollo de Servicios </a:t>
          </a:r>
          <a:r>
            <a:rPr lang="es-ES" sz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Agrologísticos</a:t>
          </a:r>
          <a:r>
            <a:rPr lang="es-E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5347FE-4322-490F-9092-AC64C48BABEF}" type="parTrans" cxnId="{0FABF59D-7629-4422-B64A-FEB4CA57497A}">
      <dgm:prSet/>
      <dgm:spPr/>
      <dgm:t>
        <a:bodyPr/>
        <a:lstStyle/>
        <a:p>
          <a:endParaRPr lang="en-US" sz="1800"/>
        </a:p>
      </dgm:t>
    </dgm:pt>
    <dgm:pt modelId="{E8572C35-1EB9-4125-8170-58F8D20510A8}" type="sibTrans" cxnId="{0FABF59D-7629-4422-B64A-FEB4CA57497A}">
      <dgm:prSet/>
      <dgm:spPr/>
      <dgm:t>
        <a:bodyPr/>
        <a:lstStyle/>
        <a:p>
          <a:endParaRPr lang="en-US" sz="1800"/>
        </a:p>
      </dgm:t>
    </dgm:pt>
    <dgm:pt modelId="{36A50910-7F77-4119-9FE3-C9F5D4DBEE84}">
      <dgm:prSet phldrT="[Text]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Ventana 2</a:t>
          </a: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s-ES" sz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Fortalecimiento de </a:t>
          </a:r>
          <a:r>
            <a:rPr lang="es-ES" sz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agroempresas</a:t>
          </a:r>
          <a:r>
            <a:rPr lang="es-ES" sz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formales (sofisticación de productos y  mercados)</a:t>
          </a:r>
        </a:p>
      </dgm:t>
    </dgm:pt>
    <dgm:pt modelId="{CD9AFC22-C96F-4D75-B5A9-6D03079314C4}" type="parTrans" cxnId="{58D4D6CF-C39E-4C54-A6A2-52F6C6757091}">
      <dgm:prSet/>
      <dgm:spPr/>
      <dgm:t>
        <a:bodyPr/>
        <a:lstStyle/>
        <a:p>
          <a:endParaRPr lang="en-US" sz="1800"/>
        </a:p>
      </dgm:t>
    </dgm:pt>
    <dgm:pt modelId="{0C52441D-FB90-4756-8B21-13176F3917A8}" type="sibTrans" cxnId="{58D4D6CF-C39E-4C54-A6A2-52F6C6757091}">
      <dgm:prSet/>
      <dgm:spPr/>
      <dgm:t>
        <a:bodyPr/>
        <a:lstStyle/>
        <a:p>
          <a:endParaRPr lang="en-US" sz="1800"/>
        </a:p>
      </dgm:t>
    </dgm:pt>
    <dgm:pt modelId="{A42B7874-4CB4-41D0-9AE6-B34913167D13}" type="pres">
      <dgm:prSet presAssocID="{40B1D5D0-AA85-427F-9269-4490C924E5F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3DB109-2D50-40A4-B308-051C6DEC9429}" type="pres">
      <dgm:prSet presAssocID="{40B1D5D0-AA85-427F-9269-4490C924E5F2}" presName="triangle1" presStyleLbl="node1" presStyleIdx="0" presStyleCnt="4" custScaleX="1262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9B52CA-0531-4090-A35A-9F2AD5625B1B}" type="pres">
      <dgm:prSet presAssocID="{40B1D5D0-AA85-427F-9269-4490C924E5F2}" presName="triangle2" presStyleLbl="node1" presStyleIdx="1" presStyleCnt="4" custScaleX="124105" custLinFactNeighborX="-126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8998D1-3CAD-4ED2-8D88-B5492A521C2A}" type="pres">
      <dgm:prSet presAssocID="{40B1D5D0-AA85-427F-9269-4490C924E5F2}" presName="triangle3" presStyleLbl="node1" presStyleIdx="2" presStyleCnt="4" custScaleX="1257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5E113A-DA17-450D-94BD-13A7EAE58B38}" type="pres">
      <dgm:prSet presAssocID="{40B1D5D0-AA85-427F-9269-4490C924E5F2}" presName="triangle4" presStyleLbl="node1" presStyleIdx="3" presStyleCnt="4" custScaleX="124984" custScaleY="100477" custLinFactNeighborX="123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71264F-7F71-46E1-BF2A-9CB9AFE2EA14}" type="presOf" srcId="{40B1D5D0-AA85-427F-9269-4490C924E5F2}" destId="{A42B7874-4CB4-41D0-9AE6-B34913167D13}" srcOrd="0" destOrd="0" presId="urn:microsoft.com/office/officeart/2005/8/layout/pyramid4"/>
    <dgm:cxn modelId="{C5529CBD-C75F-4F20-9774-67F6AF806A84}" srcId="{40B1D5D0-AA85-427F-9269-4490C924E5F2}" destId="{C3046667-AB4A-4743-854E-0C2D31ED5AC3}" srcOrd="3" destOrd="0" parTransId="{F159327F-9D13-4B6E-8486-1EF4FBEB7BE7}" sibTransId="{6CAA7DB6-76DE-4572-8E12-9D44348803A3}"/>
    <dgm:cxn modelId="{BEFB1DAB-9A1C-4030-93B6-E12E64DB7EC6}" type="presOf" srcId="{D219C8C6-1996-4AD0-B019-C9D4608CCEFF}" destId="{A73DB109-2D50-40A4-B308-051C6DEC9429}" srcOrd="0" destOrd="0" presId="urn:microsoft.com/office/officeart/2005/8/layout/pyramid4"/>
    <dgm:cxn modelId="{9827B400-F88B-4718-8AD5-96E30EB89224}" srcId="{40B1D5D0-AA85-427F-9269-4490C924E5F2}" destId="{B91E359F-43E5-457E-9A9E-0A877388FF91}" srcOrd="2" destOrd="0" parTransId="{0F18ABD7-51AF-4927-B7E4-A4CEBEB17F31}" sibTransId="{F3DD461B-51B2-4635-A0AF-1466048C5EC9}"/>
    <dgm:cxn modelId="{E7ED6115-95D5-4BD5-A458-F9A96421EC54}" type="presOf" srcId="{B91E359F-43E5-457E-9A9E-0A877388FF91}" destId="{8F8998D1-3CAD-4ED2-8D88-B5492A521C2A}" srcOrd="0" destOrd="0" presId="urn:microsoft.com/office/officeart/2005/8/layout/pyramid4"/>
    <dgm:cxn modelId="{4495656C-7921-4AE9-A480-63985602235C}" type="presOf" srcId="{36A50910-7F77-4119-9FE3-C9F5D4DBEE84}" destId="{A49B52CA-0531-4090-A35A-9F2AD5625B1B}" srcOrd="0" destOrd="0" presId="urn:microsoft.com/office/officeart/2005/8/layout/pyramid4"/>
    <dgm:cxn modelId="{58D4D6CF-C39E-4C54-A6A2-52F6C6757091}" srcId="{40B1D5D0-AA85-427F-9269-4490C924E5F2}" destId="{36A50910-7F77-4119-9FE3-C9F5D4DBEE84}" srcOrd="1" destOrd="0" parTransId="{CD9AFC22-C96F-4D75-B5A9-6D03079314C4}" sibTransId="{0C52441D-FB90-4756-8B21-13176F3917A8}"/>
    <dgm:cxn modelId="{EE7D7F50-5EFE-4628-B61C-E159D3A4B733}" type="presOf" srcId="{C3046667-AB4A-4743-854E-0C2D31ED5AC3}" destId="{205E113A-DA17-450D-94BD-13A7EAE58B38}" srcOrd="0" destOrd="0" presId="urn:microsoft.com/office/officeart/2005/8/layout/pyramid4"/>
    <dgm:cxn modelId="{0FABF59D-7629-4422-B64A-FEB4CA57497A}" srcId="{40B1D5D0-AA85-427F-9269-4490C924E5F2}" destId="{D219C8C6-1996-4AD0-B019-C9D4608CCEFF}" srcOrd="0" destOrd="0" parTransId="{685347FE-4322-490F-9092-AC64C48BABEF}" sibTransId="{E8572C35-1EB9-4125-8170-58F8D20510A8}"/>
    <dgm:cxn modelId="{4C7F492A-59AC-4D7E-AD49-BA5B4E6A5419}" type="presParOf" srcId="{A42B7874-4CB4-41D0-9AE6-B34913167D13}" destId="{A73DB109-2D50-40A4-B308-051C6DEC9429}" srcOrd="0" destOrd="0" presId="urn:microsoft.com/office/officeart/2005/8/layout/pyramid4"/>
    <dgm:cxn modelId="{048E23CB-04DD-4543-9EC5-DE17E7A382FA}" type="presParOf" srcId="{A42B7874-4CB4-41D0-9AE6-B34913167D13}" destId="{A49B52CA-0531-4090-A35A-9F2AD5625B1B}" srcOrd="1" destOrd="0" presId="urn:microsoft.com/office/officeart/2005/8/layout/pyramid4"/>
    <dgm:cxn modelId="{D719678E-05E8-4A0D-BA70-86109D24911C}" type="presParOf" srcId="{A42B7874-4CB4-41D0-9AE6-B34913167D13}" destId="{8F8998D1-3CAD-4ED2-8D88-B5492A521C2A}" srcOrd="2" destOrd="0" presId="urn:microsoft.com/office/officeart/2005/8/layout/pyramid4"/>
    <dgm:cxn modelId="{EFBF5B3E-D0B2-4862-B1DF-DEEDA9C411DE}" type="presParOf" srcId="{A42B7874-4CB4-41D0-9AE6-B34913167D13}" destId="{205E113A-DA17-450D-94BD-13A7EAE58B38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BF10F3-16B1-4ACE-8C9B-9D6C519A256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F2400A15-D296-4BDB-9732-4FD26EA9E45F}">
      <dgm:prSet phldrT="[Texto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es-HN" sz="2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OPRs</a:t>
          </a:r>
          <a:r>
            <a:rPr lang="es-H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HN" sz="1400" b="1" dirty="0">
              <a:solidFill>
                <a:schemeClr val="tx1"/>
              </a:solidFill>
              <a:effectLst/>
            </a:rPr>
            <a:t>organizaciones</a:t>
          </a:r>
          <a:r>
            <a:rPr lang="es-HN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HN" sz="1100" b="1" dirty="0">
            <a:solidFill>
              <a:schemeClr val="tx1"/>
            </a:solidFill>
          </a:endParaRPr>
        </a:p>
      </dgm:t>
    </dgm:pt>
    <dgm:pt modelId="{0D36C0CA-B36C-42F8-9307-E4178D4F1FE1}" type="parTrans" cxnId="{05E90535-3332-4443-AF2D-025A4814CE4C}">
      <dgm:prSet/>
      <dgm:spPr/>
      <dgm:t>
        <a:bodyPr/>
        <a:lstStyle/>
        <a:p>
          <a:endParaRPr lang="es-HN" sz="1600">
            <a:solidFill>
              <a:schemeClr val="bg1"/>
            </a:solidFill>
          </a:endParaRPr>
        </a:p>
      </dgm:t>
    </dgm:pt>
    <dgm:pt modelId="{D8398493-5A60-434E-821E-556C1FE9D7C0}" type="sibTrans" cxnId="{05E90535-3332-4443-AF2D-025A4814CE4C}">
      <dgm:prSet/>
      <dgm:spPr/>
      <dgm:t>
        <a:bodyPr/>
        <a:lstStyle/>
        <a:p>
          <a:endParaRPr lang="es-HN" sz="1600">
            <a:solidFill>
              <a:schemeClr val="bg1"/>
            </a:solidFill>
          </a:endParaRPr>
        </a:p>
      </dgm:t>
    </dgm:pt>
    <dgm:pt modelId="{7D965CA9-46BF-47B6-9FBA-6F94504E99D2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Legalmente constituidas</a:t>
          </a:r>
          <a:endParaRPr lang="es-H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2E3C9-3C4E-41D9-8A45-F28BAE91B9CE}" type="parTrans" cxnId="{03693D25-B070-4F3B-B601-29CC55B0117F}">
      <dgm:prSet custT="1"/>
      <dgm:spPr>
        <a:solidFill>
          <a:srgbClr val="33CCFF"/>
        </a:solidFill>
      </dgm:spPr>
      <dgm:t>
        <a:bodyPr/>
        <a:lstStyle/>
        <a:p>
          <a:endParaRPr lang="es-HN" sz="2000">
            <a:solidFill>
              <a:schemeClr val="bg1"/>
            </a:solidFill>
          </a:endParaRPr>
        </a:p>
      </dgm:t>
    </dgm:pt>
    <dgm:pt modelId="{2468BDD7-BD93-409B-BB38-D3024A578770}" type="sibTrans" cxnId="{03693D25-B070-4F3B-B601-29CC55B0117F}">
      <dgm:prSet/>
      <dgm:spPr/>
      <dgm:t>
        <a:bodyPr/>
        <a:lstStyle/>
        <a:p>
          <a:endParaRPr lang="es-HN" sz="1600">
            <a:solidFill>
              <a:schemeClr val="bg1"/>
            </a:solidFill>
          </a:endParaRPr>
        </a:p>
      </dgm:t>
    </dgm:pt>
    <dgm:pt modelId="{F64B6613-B579-4E23-9B7B-9EDB659DD9D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H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Localizada en el área de influencia del Proyecto</a:t>
          </a:r>
          <a:endParaRPr lang="es-HN" sz="1800" b="1" dirty="0">
            <a:solidFill>
              <a:schemeClr val="bg1"/>
            </a:solidFill>
          </a:endParaRPr>
        </a:p>
      </dgm:t>
    </dgm:pt>
    <dgm:pt modelId="{0CA5D15C-78D1-412A-A07D-3C6453C7150F}" type="parTrans" cxnId="{ACC7ECB7-A66F-4F58-BD1A-304534235EC8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s-HN" sz="2000">
            <a:solidFill>
              <a:schemeClr val="bg1"/>
            </a:solidFill>
          </a:endParaRPr>
        </a:p>
      </dgm:t>
    </dgm:pt>
    <dgm:pt modelId="{DC40C74D-06B6-4A43-9A29-C159D324F683}" type="sibTrans" cxnId="{ACC7ECB7-A66F-4F58-BD1A-304534235EC8}">
      <dgm:prSet/>
      <dgm:spPr/>
      <dgm:t>
        <a:bodyPr/>
        <a:lstStyle/>
        <a:p>
          <a:endParaRPr lang="es-HN" sz="1600">
            <a:solidFill>
              <a:schemeClr val="bg1"/>
            </a:solidFill>
          </a:endParaRPr>
        </a:p>
      </dgm:t>
    </dgm:pt>
    <dgm:pt modelId="{943A3967-07D0-4CB7-9293-8BC98862711D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H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Mínimo de 20 familias </a:t>
          </a:r>
        </a:p>
      </dgm:t>
    </dgm:pt>
    <dgm:pt modelId="{53BEE2FA-E7F6-46FD-9C04-7A52CC23DEC2}" type="parTrans" cxnId="{E65A2B82-71F3-44ED-AA6C-3CC0535BA4E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s-HN" sz="2000">
            <a:solidFill>
              <a:schemeClr val="bg1"/>
            </a:solidFill>
          </a:endParaRPr>
        </a:p>
      </dgm:t>
    </dgm:pt>
    <dgm:pt modelId="{4E637683-5519-46ED-BD8A-3BCAB6A3C158}" type="sibTrans" cxnId="{E65A2B82-71F3-44ED-AA6C-3CC0535BA4E3}">
      <dgm:prSet/>
      <dgm:spPr/>
      <dgm:t>
        <a:bodyPr/>
        <a:lstStyle/>
        <a:p>
          <a:endParaRPr lang="es-HN" sz="1600">
            <a:solidFill>
              <a:schemeClr val="bg1"/>
            </a:solidFill>
          </a:endParaRPr>
        </a:p>
      </dgm:t>
    </dgm:pt>
    <dgm:pt modelId="{1D4F25C9-C7BC-42BD-B253-BAED6662DE0D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H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 lo menos con 1 año de experiencia organizativa</a:t>
          </a:r>
        </a:p>
      </dgm:t>
    </dgm:pt>
    <dgm:pt modelId="{BB8256DF-424E-4DB3-87BA-22DF4D000499}" type="parTrans" cxnId="{325AE4C2-BDAA-4641-9DA9-C4C64A8E2E3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s-HN" sz="2000">
            <a:solidFill>
              <a:schemeClr val="bg1"/>
            </a:solidFill>
          </a:endParaRPr>
        </a:p>
      </dgm:t>
    </dgm:pt>
    <dgm:pt modelId="{D701FBE3-5664-42BD-80A9-81CEC5D2B185}" type="sibTrans" cxnId="{325AE4C2-BDAA-4641-9DA9-C4C64A8E2E36}">
      <dgm:prSet/>
      <dgm:spPr/>
      <dgm:t>
        <a:bodyPr/>
        <a:lstStyle/>
        <a:p>
          <a:endParaRPr lang="es-HN" sz="1600">
            <a:solidFill>
              <a:schemeClr val="bg1"/>
            </a:solidFill>
          </a:endParaRPr>
        </a:p>
      </dgm:t>
    </dgm:pt>
    <dgm:pt modelId="{AAE1F1AD-F47D-478F-B37F-F15A637902AC}" type="pres">
      <dgm:prSet presAssocID="{40BF10F3-16B1-4ACE-8C9B-9D6C519A25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F9D891-E87A-4D93-9C51-DB67D5932013}" type="pres">
      <dgm:prSet presAssocID="{F2400A15-D296-4BDB-9732-4FD26EA9E45F}" presName="centerShape" presStyleLbl="node0" presStyleIdx="0" presStyleCnt="1" custLinFactNeighborY="-470"/>
      <dgm:spPr/>
      <dgm:t>
        <a:bodyPr/>
        <a:lstStyle/>
        <a:p>
          <a:endParaRPr lang="es-ES"/>
        </a:p>
      </dgm:t>
    </dgm:pt>
    <dgm:pt modelId="{7882DB02-7775-47A3-A2C8-83EF4EE8C4D8}" type="pres">
      <dgm:prSet presAssocID="{E9A2E3C9-3C4E-41D9-8A45-F28BAE91B9CE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1E7F3BBC-A591-4F4B-9922-86C96C96BA0F}" type="pres">
      <dgm:prSet presAssocID="{7D965CA9-46BF-47B6-9FBA-6F94504E99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EF5794-B9A8-4667-B407-405CAEEA4F62}" type="pres">
      <dgm:prSet presAssocID="{0CA5D15C-78D1-412A-A07D-3C6453C7150F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97B95FB5-CD3D-4372-A8F3-0F28FB26B5CE}" type="pres">
      <dgm:prSet presAssocID="{F64B6613-B579-4E23-9B7B-9EDB659DD9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2752A7-F670-4F3C-801B-CCF470AB1DF4}" type="pres">
      <dgm:prSet presAssocID="{53BEE2FA-E7F6-46FD-9C04-7A52CC23DEC2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0471BCB2-65EE-4F7E-8CE7-75009698499C}" type="pres">
      <dgm:prSet presAssocID="{943A3967-07D0-4CB7-9293-8BC98862711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0C795A-0EEF-4940-90EC-763145EA3A5E}" type="pres">
      <dgm:prSet presAssocID="{BB8256DF-424E-4DB3-87BA-22DF4D000499}" presName="parTrans" presStyleLbl="bgSibTrans2D1" presStyleIdx="3" presStyleCnt="4" custLinFactNeighborX="1022" custLinFactNeighborY="-7837"/>
      <dgm:spPr/>
      <dgm:t>
        <a:bodyPr/>
        <a:lstStyle/>
        <a:p>
          <a:endParaRPr lang="es-ES"/>
        </a:p>
      </dgm:t>
    </dgm:pt>
    <dgm:pt modelId="{C3261285-A9A6-43BB-88C3-E84BE33E20B0}" type="pres">
      <dgm:prSet presAssocID="{1D4F25C9-C7BC-42BD-B253-BAED6662DE0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7CA0BC-6EDD-460E-92E4-4A94482F1E26}" type="presOf" srcId="{943A3967-07D0-4CB7-9293-8BC98862711D}" destId="{0471BCB2-65EE-4F7E-8CE7-75009698499C}" srcOrd="0" destOrd="0" presId="urn:microsoft.com/office/officeart/2005/8/layout/radial4"/>
    <dgm:cxn modelId="{CB056F6F-200B-467A-B427-9A4BDEA6A1A3}" type="presOf" srcId="{1D4F25C9-C7BC-42BD-B253-BAED6662DE0D}" destId="{C3261285-A9A6-43BB-88C3-E84BE33E20B0}" srcOrd="0" destOrd="0" presId="urn:microsoft.com/office/officeart/2005/8/layout/radial4"/>
    <dgm:cxn modelId="{457C0115-3C39-44B5-A8B0-2C6BA4878969}" type="presOf" srcId="{F64B6613-B579-4E23-9B7B-9EDB659DD9D4}" destId="{97B95FB5-CD3D-4372-A8F3-0F28FB26B5CE}" srcOrd="0" destOrd="0" presId="urn:microsoft.com/office/officeart/2005/8/layout/radial4"/>
    <dgm:cxn modelId="{03693D25-B070-4F3B-B601-29CC55B0117F}" srcId="{F2400A15-D296-4BDB-9732-4FD26EA9E45F}" destId="{7D965CA9-46BF-47B6-9FBA-6F94504E99D2}" srcOrd="0" destOrd="0" parTransId="{E9A2E3C9-3C4E-41D9-8A45-F28BAE91B9CE}" sibTransId="{2468BDD7-BD93-409B-BB38-D3024A578770}"/>
    <dgm:cxn modelId="{1FA3A21A-7914-4F89-BB5B-B41E97942AAA}" type="presOf" srcId="{E9A2E3C9-3C4E-41D9-8A45-F28BAE91B9CE}" destId="{7882DB02-7775-47A3-A2C8-83EF4EE8C4D8}" srcOrd="0" destOrd="0" presId="urn:microsoft.com/office/officeart/2005/8/layout/radial4"/>
    <dgm:cxn modelId="{E333835B-0D91-44FF-ABE6-2A653022D951}" type="presOf" srcId="{0CA5D15C-78D1-412A-A07D-3C6453C7150F}" destId="{F2EF5794-B9A8-4667-B407-405CAEEA4F62}" srcOrd="0" destOrd="0" presId="urn:microsoft.com/office/officeart/2005/8/layout/radial4"/>
    <dgm:cxn modelId="{E65A2B82-71F3-44ED-AA6C-3CC0535BA4E3}" srcId="{F2400A15-D296-4BDB-9732-4FD26EA9E45F}" destId="{943A3967-07D0-4CB7-9293-8BC98862711D}" srcOrd="2" destOrd="0" parTransId="{53BEE2FA-E7F6-46FD-9C04-7A52CC23DEC2}" sibTransId="{4E637683-5519-46ED-BD8A-3BCAB6A3C158}"/>
    <dgm:cxn modelId="{58BEAEE8-E2E1-473B-B439-EFF283B4B143}" type="presOf" srcId="{BB8256DF-424E-4DB3-87BA-22DF4D000499}" destId="{960C795A-0EEF-4940-90EC-763145EA3A5E}" srcOrd="0" destOrd="0" presId="urn:microsoft.com/office/officeart/2005/8/layout/radial4"/>
    <dgm:cxn modelId="{05E90535-3332-4443-AF2D-025A4814CE4C}" srcId="{40BF10F3-16B1-4ACE-8C9B-9D6C519A2561}" destId="{F2400A15-D296-4BDB-9732-4FD26EA9E45F}" srcOrd="0" destOrd="0" parTransId="{0D36C0CA-B36C-42F8-9307-E4178D4F1FE1}" sibTransId="{D8398493-5A60-434E-821E-556C1FE9D7C0}"/>
    <dgm:cxn modelId="{ACC7ECB7-A66F-4F58-BD1A-304534235EC8}" srcId="{F2400A15-D296-4BDB-9732-4FD26EA9E45F}" destId="{F64B6613-B579-4E23-9B7B-9EDB659DD9D4}" srcOrd="1" destOrd="0" parTransId="{0CA5D15C-78D1-412A-A07D-3C6453C7150F}" sibTransId="{DC40C74D-06B6-4A43-9A29-C159D324F683}"/>
    <dgm:cxn modelId="{EB97390A-86B2-416A-9F4A-2161ED4B7F44}" type="presOf" srcId="{53BEE2FA-E7F6-46FD-9C04-7A52CC23DEC2}" destId="{742752A7-F670-4F3C-801B-CCF470AB1DF4}" srcOrd="0" destOrd="0" presId="urn:microsoft.com/office/officeart/2005/8/layout/radial4"/>
    <dgm:cxn modelId="{6C0437E1-759F-4827-9F9F-79E3F82DAE29}" type="presOf" srcId="{7D965CA9-46BF-47B6-9FBA-6F94504E99D2}" destId="{1E7F3BBC-A591-4F4B-9922-86C96C96BA0F}" srcOrd="0" destOrd="0" presId="urn:microsoft.com/office/officeart/2005/8/layout/radial4"/>
    <dgm:cxn modelId="{F7EAA44C-2A26-4721-8D07-09A28F9F3424}" type="presOf" srcId="{F2400A15-D296-4BDB-9732-4FD26EA9E45F}" destId="{5EF9D891-E87A-4D93-9C51-DB67D5932013}" srcOrd="0" destOrd="0" presId="urn:microsoft.com/office/officeart/2005/8/layout/radial4"/>
    <dgm:cxn modelId="{61358BC3-FCB0-4B64-B3A7-05A57EEA221E}" type="presOf" srcId="{40BF10F3-16B1-4ACE-8C9B-9D6C519A2561}" destId="{AAE1F1AD-F47D-478F-B37F-F15A637902AC}" srcOrd="0" destOrd="0" presId="urn:microsoft.com/office/officeart/2005/8/layout/radial4"/>
    <dgm:cxn modelId="{325AE4C2-BDAA-4641-9DA9-C4C64A8E2E36}" srcId="{F2400A15-D296-4BDB-9732-4FD26EA9E45F}" destId="{1D4F25C9-C7BC-42BD-B253-BAED6662DE0D}" srcOrd="3" destOrd="0" parTransId="{BB8256DF-424E-4DB3-87BA-22DF4D000499}" sibTransId="{D701FBE3-5664-42BD-80A9-81CEC5D2B185}"/>
    <dgm:cxn modelId="{0D995A08-A88B-4C1D-92FC-3CE4D5A6035F}" type="presParOf" srcId="{AAE1F1AD-F47D-478F-B37F-F15A637902AC}" destId="{5EF9D891-E87A-4D93-9C51-DB67D5932013}" srcOrd="0" destOrd="0" presId="urn:microsoft.com/office/officeart/2005/8/layout/radial4"/>
    <dgm:cxn modelId="{B9BF1FBF-699A-4E4E-BF59-B8D0FA623DC7}" type="presParOf" srcId="{AAE1F1AD-F47D-478F-B37F-F15A637902AC}" destId="{7882DB02-7775-47A3-A2C8-83EF4EE8C4D8}" srcOrd="1" destOrd="0" presId="urn:microsoft.com/office/officeart/2005/8/layout/radial4"/>
    <dgm:cxn modelId="{AD53AAEC-2BC5-41E6-84C2-9142AB6CA98D}" type="presParOf" srcId="{AAE1F1AD-F47D-478F-B37F-F15A637902AC}" destId="{1E7F3BBC-A591-4F4B-9922-86C96C96BA0F}" srcOrd="2" destOrd="0" presId="urn:microsoft.com/office/officeart/2005/8/layout/radial4"/>
    <dgm:cxn modelId="{71B6DFEE-1208-4D7E-BD96-936E18212302}" type="presParOf" srcId="{AAE1F1AD-F47D-478F-B37F-F15A637902AC}" destId="{F2EF5794-B9A8-4667-B407-405CAEEA4F62}" srcOrd="3" destOrd="0" presId="urn:microsoft.com/office/officeart/2005/8/layout/radial4"/>
    <dgm:cxn modelId="{8944C55B-1444-45D5-8C4F-62C41C94E1C9}" type="presParOf" srcId="{AAE1F1AD-F47D-478F-B37F-F15A637902AC}" destId="{97B95FB5-CD3D-4372-A8F3-0F28FB26B5CE}" srcOrd="4" destOrd="0" presId="urn:microsoft.com/office/officeart/2005/8/layout/radial4"/>
    <dgm:cxn modelId="{93073CF1-1347-4488-BAC7-B57AB5ACABEA}" type="presParOf" srcId="{AAE1F1AD-F47D-478F-B37F-F15A637902AC}" destId="{742752A7-F670-4F3C-801B-CCF470AB1DF4}" srcOrd="5" destOrd="0" presId="urn:microsoft.com/office/officeart/2005/8/layout/radial4"/>
    <dgm:cxn modelId="{CDDD5AA7-23D0-4343-8C09-4790F24302C4}" type="presParOf" srcId="{AAE1F1AD-F47D-478F-B37F-F15A637902AC}" destId="{0471BCB2-65EE-4F7E-8CE7-75009698499C}" srcOrd="6" destOrd="0" presId="urn:microsoft.com/office/officeart/2005/8/layout/radial4"/>
    <dgm:cxn modelId="{74299A09-9C61-4E74-8982-3767E7272B82}" type="presParOf" srcId="{AAE1F1AD-F47D-478F-B37F-F15A637902AC}" destId="{960C795A-0EEF-4940-90EC-763145EA3A5E}" srcOrd="7" destOrd="0" presId="urn:microsoft.com/office/officeart/2005/8/layout/radial4"/>
    <dgm:cxn modelId="{4D1D1F00-A0CB-4A5D-826A-C8E5E7E3997A}" type="presParOf" srcId="{AAE1F1AD-F47D-478F-B37F-F15A637902AC}" destId="{C3261285-A9A6-43BB-88C3-E84BE33E20B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B071D4-F483-44D9-953A-0B15AAB2A8A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B1B117-6253-4997-AA4F-3CF849C566D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HN" sz="1800" b="1" dirty="0">
              <a:effectLst/>
            </a:rPr>
            <a:t>Ser organizaciones maduras desde el punto de vista organizacional y empresarial</a:t>
          </a:r>
          <a:endParaRPr lang="es-ES" sz="1800" b="1" dirty="0">
            <a:effectLst/>
          </a:endParaRPr>
        </a:p>
      </dgm:t>
    </dgm:pt>
    <dgm:pt modelId="{91493C2F-62CB-4AA0-A66D-248915DDCB21}" type="parTrans" cxnId="{06A4A61C-B8AC-457C-9D5A-CDA4FED88114}">
      <dgm:prSet/>
      <dgm:spPr/>
      <dgm:t>
        <a:bodyPr/>
        <a:lstStyle/>
        <a:p>
          <a:endParaRPr lang="es-ES" sz="2000"/>
        </a:p>
      </dgm:t>
    </dgm:pt>
    <dgm:pt modelId="{B6081187-BBE0-432D-9BED-2C2B2FDEDFD2}" type="sibTrans" cxnId="{06A4A61C-B8AC-457C-9D5A-CDA4FED88114}">
      <dgm:prSet/>
      <dgm:spPr/>
      <dgm:t>
        <a:bodyPr/>
        <a:lstStyle/>
        <a:p>
          <a:endParaRPr lang="es-ES" sz="2000"/>
        </a:p>
      </dgm:t>
    </dgm:pt>
    <dgm:pt modelId="{8F446202-8E79-4268-861F-0CD7060E870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HN" sz="1800" b="1" dirty="0">
              <a:effectLst/>
            </a:rPr>
            <a:t>Ser organizaciones con capacidad de endeudamiento</a:t>
          </a:r>
          <a:endParaRPr lang="es-ES" sz="1800" b="1" dirty="0">
            <a:effectLst/>
          </a:endParaRPr>
        </a:p>
      </dgm:t>
    </dgm:pt>
    <dgm:pt modelId="{28829331-6EF8-4FA4-A402-AA5F7ADFF969}" type="parTrans" cxnId="{01979A20-6268-4BC5-8283-6E4B58D5E20B}">
      <dgm:prSet/>
      <dgm:spPr/>
      <dgm:t>
        <a:bodyPr/>
        <a:lstStyle/>
        <a:p>
          <a:endParaRPr lang="es-ES" sz="2000"/>
        </a:p>
      </dgm:t>
    </dgm:pt>
    <dgm:pt modelId="{B495C3F6-EAAE-43C2-8B7D-CFE840DB6FCC}" type="sibTrans" cxnId="{01979A20-6268-4BC5-8283-6E4B58D5E20B}">
      <dgm:prSet/>
      <dgm:spPr/>
      <dgm:t>
        <a:bodyPr/>
        <a:lstStyle/>
        <a:p>
          <a:endParaRPr lang="es-ES" sz="2000"/>
        </a:p>
      </dgm:t>
    </dgm:pt>
    <dgm:pt modelId="{CEC37445-39DB-443C-9C63-DDDD888E3748}" type="pres">
      <dgm:prSet presAssocID="{9AB071D4-F483-44D9-953A-0B15AAB2A8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3B6E68-4169-42DA-B423-A9FEAD8E3934}" type="pres">
      <dgm:prSet presAssocID="{87B1B117-6253-4997-AA4F-3CF849C566D6}" presName="parentText" presStyleLbl="node1" presStyleIdx="0" presStyleCnt="2" custScaleY="85881" custLinFactNeighborX="72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910D09-7605-4F33-B865-73FFE7FDC745}" type="pres">
      <dgm:prSet presAssocID="{B6081187-BBE0-432D-9BED-2C2B2FDEDFD2}" presName="spacer" presStyleCnt="0"/>
      <dgm:spPr/>
    </dgm:pt>
    <dgm:pt modelId="{5079D8DA-5A99-411B-B86D-6E98966566CF}" type="pres">
      <dgm:prSet presAssocID="{8F446202-8E79-4268-861F-0CD7060E870A}" presName="parentText" presStyleLbl="node1" presStyleIdx="1" presStyleCnt="2" custScaleY="89852" custLinFactNeighborX="2424" custLinFactNeighborY="50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29A8DA-66B3-48BF-9685-969CE474C1DE}" type="presOf" srcId="{8F446202-8E79-4268-861F-0CD7060E870A}" destId="{5079D8DA-5A99-411B-B86D-6E98966566CF}" srcOrd="0" destOrd="0" presId="urn:microsoft.com/office/officeart/2005/8/layout/vList2"/>
    <dgm:cxn modelId="{DCC47C37-41C0-40C5-9CC2-3180D6CFCE68}" type="presOf" srcId="{87B1B117-6253-4997-AA4F-3CF849C566D6}" destId="{783B6E68-4169-42DA-B423-A9FEAD8E3934}" srcOrd="0" destOrd="0" presId="urn:microsoft.com/office/officeart/2005/8/layout/vList2"/>
    <dgm:cxn modelId="{024E1419-13FE-4FEC-96F9-46B1FDB26C7A}" type="presOf" srcId="{9AB071D4-F483-44D9-953A-0B15AAB2A8AB}" destId="{CEC37445-39DB-443C-9C63-DDDD888E3748}" srcOrd="0" destOrd="0" presId="urn:microsoft.com/office/officeart/2005/8/layout/vList2"/>
    <dgm:cxn modelId="{06A4A61C-B8AC-457C-9D5A-CDA4FED88114}" srcId="{9AB071D4-F483-44D9-953A-0B15AAB2A8AB}" destId="{87B1B117-6253-4997-AA4F-3CF849C566D6}" srcOrd="0" destOrd="0" parTransId="{91493C2F-62CB-4AA0-A66D-248915DDCB21}" sibTransId="{B6081187-BBE0-432D-9BED-2C2B2FDEDFD2}"/>
    <dgm:cxn modelId="{01979A20-6268-4BC5-8283-6E4B58D5E20B}" srcId="{9AB071D4-F483-44D9-953A-0B15AAB2A8AB}" destId="{8F446202-8E79-4268-861F-0CD7060E870A}" srcOrd="1" destOrd="0" parTransId="{28829331-6EF8-4FA4-A402-AA5F7ADFF969}" sibTransId="{B495C3F6-EAAE-43C2-8B7D-CFE840DB6FCC}"/>
    <dgm:cxn modelId="{41F31F06-DA34-490D-BBF6-769102D8FDEE}" type="presParOf" srcId="{CEC37445-39DB-443C-9C63-DDDD888E3748}" destId="{783B6E68-4169-42DA-B423-A9FEAD8E3934}" srcOrd="0" destOrd="0" presId="urn:microsoft.com/office/officeart/2005/8/layout/vList2"/>
    <dgm:cxn modelId="{CA77538D-8D54-437D-B078-90A4FF817B6D}" type="presParOf" srcId="{CEC37445-39DB-443C-9C63-DDDD888E3748}" destId="{D8910D09-7605-4F33-B865-73FFE7FDC745}" srcOrd="1" destOrd="0" presId="urn:microsoft.com/office/officeart/2005/8/layout/vList2"/>
    <dgm:cxn modelId="{738949AA-91BE-4B7C-9A70-272627EB4D40}" type="presParOf" srcId="{CEC37445-39DB-443C-9C63-DDDD888E3748}" destId="{5079D8DA-5A99-411B-B86D-6E98966566C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E42911-85AE-40D4-86EA-57442CCE936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F342DA9-8A26-433E-8EFD-79C99A2D0C41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dirty="0"/>
            <a:t>Fortalecimiento de capacidades</a:t>
          </a:r>
          <a:endParaRPr lang="es-ES" sz="2000" dirty="0"/>
        </a:p>
      </dgm:t>
    </dgm:pt>
    <dgm:pt modelId="{4CFC7554-0A03-4049-8AF2-974F5E463EF6}" type="parTrans" cxnId="{BAA4506F-0972-494F-AEE8-FB96D8F246B4}">
      <dgm:prSet/>
      <dgm:spPr/>
      <dgm:t>
        <a:bodyPr/>
        <a:lstStyle/>
        <a:p>
          <a:endParaRPr lang="es-ES" sz="2800"/>
        </a:p>
      </dgm:t>
    </dgm:pt>
    <dgm:pt modelId="{967C4091-9D35-4FD7-8F57-74CA44C1CDF4}" type="sibTrans" cxnId="{BAA4506F-0972-494F-AEE8-FB96D8F246B4}">
      <dgm:prSet/>
      <dgm:spPr/>
      <dgm:t>
        <a:bodyPr/>
        <a:lstStyle/>
        <a:p>
          <a:endParaRPr lang="es-ES" sz="2800"/>
        </a:p>
      </dgm:t>
    </dgm:pt>
    <dgm:pt modelId="{758A6EA7-A397-4AD1-8658-1F475BAF72C8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000" dirty="0"/>
            <a:t>Diseño y construcción de plantas de procesamiento que cumplan los requisitos de certificación.</a:t>
          </a:r>
        </a:p>
      </dgm:t>
    </dgm:pt>
    <dgm:pt modelId="{01844C69-E0C7-4785-8BB8-C4C8C37D1D98}" type="parTrans" cxnId="{CC2CD5A2-4A3E-4A0B-A5EA-24341D7CBF3F}">
      <dgm:prSet/>
      <dgm:spPr/>
      <dgm:t>
        <a:bodyPr/>
        <a:lstStyle/>
        <a:p>
          <a:endParaRPr lang="es-ES" sz="2800"/>
        </a:p>
      </dgm:t>
    </dgm:pt>
    <dgm:pt modelId="{8FFEBF73-DB8A-4B79-A527-6014DD5DC0F1}" type="sibTrans" cxnId="{CC2CD5A2-4A3E-4A0B-A5EA-24341D7CBF3F}">
      <dgm:prSet/>
      <dgm:spPr/>
      <dgm:t>
        <a:bodyPr/>
        <a:lstStyle/>
        <a:p>
          <a:endParaRPr lang="es-ES" sz="2800"/>
        </a:p>
      </dgm:t>
    </dgm:pt>
    <dgm:pt modelId="{C81F9D39-A0C9-47B1-9BCE-A3C0AD60F30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dirty="0"/>
            <a:t>Innovación tecnológica productiva y procesamiento (</a:t>
          </a:r>
          <a:r>
            <a:rPr lang="es-ES" sz="2000" dirty="0"/>
            <a:t>Producción primaria, valor agregado, transformación y comercialización), desarrollo de nuevos productos.</a:t>
          </a:r>
        </a:p>
      </dgm:t>
    </dgm:pt>
    <dgm:pt modelId="{224B3A6E-47F8-40D5-B061-251A4C56CF5E}" type="parTrans" cxnId="{CAC37582-DE9B-47C5-9188-C9854637FEDD}">
      <dgm:prSet/>
      <dgm:spPr/>
      <dgm:t>
        <a:bodyPr/>
        <a:lstStyle/>
        <a:p>
          <a:endParaRPr lang="es-ES" sz="2400"/>
        </a:p>
      </dgm:t>
    </dgm:pt>
    <dgm:pt modelId="{F810F291-8B6B-4133-B88A-7C4E9BE7F4FD}" type="sibTrans" cxnId="{CAC37582-DE9B-47C5-9188-C9854637FEDD}">
      <dgm:prSet/>
      <dgm:spPr/>
      <dgm:t>
        <a:bodyPr/>
        <a:lstStyle/>
        <a:p>
          <a:endParaRPr lang="es-ES" sz="2400"/>
        </a:p>
      </dgm:t>
    </dgm:pt>
    <dgm:pt modelId="{A18C6AE7-5AC9-4133-90A5-EC90B9330D07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</a:pPr>
          <a:r>
            <a:rPr lang="es-ES" sz="2000" dirty="0"/>
            <a:t>Inversiones para la adopción de BPA, BPM, inocuidad, sistemas de gestión de calidad, nutrición, sanidad, trazabilidad</a:t>
          </a:r>
        </a:p>
      </dgm:t>
    </dgm:pt>
    <dgm:pt modelId="{2782D438-E220-4FEF-8C80-46F3F8EAD1E2}" type="parTrans" cxnId="{D10BA354-E622-4B7B-9134-C35804CB8A8D}">
      <dgm:prSet/>
      <dgm:spPr/>
      <dgm:t>
        <a:bodyPr/>
        <a:lstStyle/>
        <a:p>
          <a:endParaRPr lang="es-HN"/>
        </a:p>
      </dgm:t>
    </dgm:pt>
    <dgm:pt modelId="{E9CD3668-8630-437E-A4A2-7D9CC00361C5}" type="sibTrans" cxnId="{D10BA354-E622-4B7B-9134-C35804CB8A8D}">
      <dgm:prSet/>
      <dgm:spPr/>
      <dgm:t>
        <a:bodyPr/>
        <a:lstStyle/>
        <a:p>
          <a:endParaRPr lang="es-HN"/>
        </a:p>
      </dgm:t>
    </dgm:pt>
    <dgm:pt modelId="{5BC0DDE0-4FD1-4955-9392-2333B34239BA}" type="pres">
      <dgm:prSet presAssocID="{A1E42911-85AE-40D4-86EA-57442CCE93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862E5D-5D6E-457E-8B9E-F91C56B06C6A}" type="pres">
      <dgm:prSet presAssocID="{BF342DA9-8A26-433E-8EFD-79C99A2D0C4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5ED697-68BD-4717-9071-9CE41FF2C5D1}" type="pres">
      <dgm:prSet presAssocID="{967C4091-9D35-4FD7-8F57-74CA44C1CDF4}" presName="sibTrans" presStyleCnt="0"/>
      <dgm:spPr/>
    </dgm:pt>
    <dgm:pt modelId="{E8FB7D94-3F78-4882-80BA-8E9191C92C08}" type="pres">
      <dgm:prSet presAssocID="{C81F9D39-A0C9-47B1-9BCE-A3C0AD60F3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DB2E8E-E908-4A86-904E-348E4A16FD16}" type="pres">
      <dgm:prSet presAssocID="{F810F291-8B6B-4133-B88A-7C4E9BE7F4FD}" presName="sibTrans" presStyleCnt="0"/>
      <dgm:spPr/>
    </dgm:pt>
    <dgm:pt modelId="{E1482076-F895-468B-9947-A7CD55E3B195}" type="pres">
      <dgm:prSet presAssocID="{758A6EA7-A397-4AD1-8658-1F475BAF72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A8767E-E73C-4086-9CA9-A2927173535B}" type="pres">
      <dgm:prSet presAssocID="{8FFEBF73-DB8A-4B79-A527-6014DD5DC0F1}" presName="sibTrans" presStyleCnt="0"/>
      <dgm:spPr/>
    </dgm:pt>
    <dgm:pt modelId="{F05BBB33-7392-4934-869D-0C3E91AE2D49}" type="pres">
      <dgm:prSet presAssocID="{A18C6AE7-5AC9-4133-90A5-EC90B9330D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836768-CF1A-4BE6-976E-E3735D7F2E98}" type="presOf" srcId="{A1E42911-85AE-40D4-86EA-57442CCE936E}" destId="{5BC0DDE0-4FD1-4955-9392-2333B34239BA}" srcOrd="0" destOrd="0" presId="urn:microsoft.com/office/officeart/2005/8/layout/default"/>
    <dgm:cxn modelId="{D10BA354-E622-4B7B-9134-C35804CB8A8D}" srcId="{A1E42911-85AE-40D4-86EA-57442CCE936E}" destId="{A18C6AE7-5AC9-4133-90A5-EC90B9330D07}" srcOrd="3" destOrd="0" parTransId="{2782D438-E220-4FEF-8C80-46F3F8EAD1E2}" sibTransId="{E9CD3668-8630-437E-A4A2-7D9CC00361C5}"/>
    <dgm:cxn modelId="{F5519992-E42B-4280-AF61-505665A31DF2}" type="presOf" srcId="{A18C6AE7-5AC9-4133-90A5-EC90B9330D07}" destId="{F05BBB33-7392-4934-869D-0C3E91AE2D49}" srcOrd="0" destOrd="0" presId="urn:microsoft.com/office/officeart/2005/8/layout/default"/>
    <dgm:cxn modelId="{8BE1CEEC-354C-4563-8EFD-FA19D9B26B0D}" type="presOf" srcId="{BF342DA9-8A26-433E-8EFD-79C99A2D0C41}" destId="{B7862E5D-5D6E-457E-8B9E-F91C56B06C6A}" srcOrd="0" destOrd="0" presId="urn:microsoft.com/office/officeart/2005/8/layout/default"/>
    <dgm:cxn modelId="{CC2CD5A2-4A3E-4A0B-A5EA-24341D7CBF3F}" srcId="{A1E42911-85AE-40D4-86EA-57442CCE936E}" destId="{758A6EA7-A397-4AD1-8658-1F475BAF72C8}" srcOrd="2" destOrd="0" parTransId="{01844C69-E0C7-4785-8BB8-C4C8C37D1D98}" sibTransId="{8FFEBF73-DB8A-4B79-A527-6014DD5DC0F1}"/>
    <dgm:cxn modelId="{B99B9678-C3F2-4D76-9FD3-CD765446CC47}" type="presOf" srcId="{C81F9D39-A0C9-47B1-9BCE-A3C0AD60F300}" destId="{E8FB7D94-3F78-4882-80BA-8E9191C92C08}" srcOrd="0" destOrd="0" presId="urn:microsoft.com/office/officeart/2005/8/layout/default"/>
    <dgm:cxn modelId="{38D536DD-934F-4F0A-8953-AFD833E14C52}" type="presOf" srcId="{758A6EA7-A397-4AD1-8658-1F475BAF72C8}" destId="{E1482076-F895-468B-9947-A7CD55E3B195}" srcOrd="0" destOrd="0" presId="urn:microsoft.com/office/officeart/2005/8/layout/default"/>
    <dgm:cxn modelId="{BAA4506F-0972-494F-AEE8-FB96D8F246B4}" srcId="{A1E42911-85AE-40D4-86EA-57442CCE936E}" destId="{BF342DA9-8A26-433E-8EFD-79C99A2D0C41}" srcOrd="0" destOrd="0" parTransId="{4CFC7554-0A03-4049-8AF2-974F5E463EF6}" sibTransId="{967C4091-9D35-4FD7-8F57-74CA44C1CDF4}"/>
    <dgm:cxn modelId="{CAC37582-DE9B-47C5-9188-C9854637FEDD}" srcId="{A1E42911-85AE-40D4-86EA-57442CCE936E}" destId="{C81F9D39-A0C9-47B1-9BCE-A3C0AD60F300}" srcOrd="1" destOrd="0" parTransId="{224B3A6E-47F8-40D5-B061-251A4C56CF5E}" sibTransId="{F810F291-8B6B-4133-B88A-7C4E9BE7F4FD}"/>
    <dgm:cxn modelId="{3D9A33D6-1952-458C-B9EF-9501575D712E}" type="presParOf" srcId="{5BC0DDE0-4FD1-4955-9392-2333B34239BA}" destId="{B7862E5D-5D6E-457E-8B9E-F91C56B06C6A}" srcOrd="0" destOrd="0" presId="urn:microsoft.com/office/officeart/2005/8/layout/default"/>
    <dgm:cxn modelId="{1B963E78-1DBC-4B21-A7F1-F0EFC30C603F}" type="presParOf" srcId="{5BC0DDE0-4FD1-4955-9392-2333B34239BA}" destId="{115ED697-68BD-4717-9071-9CE41FF2C5D1}" srcOrd="1" destOrd="0" presId="urn:microsoft.com/office/officeart/2005/8/layout/default"/>
    <dgm:cxn modelId="{55C8116D-83FB-4804-9DCB-C40261E0E0D2}" type="presParOf" srcId="{5BC0DDE0-4FD1-4955-9392-2333B34239BA}" destId="{E8FB7D94-3F78-4882-80BA-8E9191C92C08}" srcOrd="2" destOrd="0" presId="urn:microsoft.com/office/officeart/2005/8/layout/default"/>
    <dgm:cxn modelId="{5EDB9467-6CB9-4553-85E8-B79CE9712743}" type="presParOf" srcId="{5BC0DDE0-4FD1-4955-9392-2333B34239BA}" destId="{DFDB2E8E-E908-4A86-904E-348E4A16FD16}" srcOrd="3" destOrd="0" presId="urn:microsoft.com/office/officeart/2005/8/layout/default"/>
    <dgm:cxn modelId="{EE3FEF93-54C5-4D58-9053-19D6AF2E8DBE}" type="presParOf" srcId="{5BC0DDE0-4FD1-4955-9392-2333B34239BA}" destId="{E1482076-F895-468B-9947-A7CD55E3B195}" srcOrd="4" destOrd="0" presId="urn:microsoft.com/office/officeart/2005/8/layout/default"/>
    <dgm:cxn modelId="{F065F62B-1C47-43F1-BEDF-9EEB94E65E9A}" type="presParOf" srcId="{5BC0DDE0-4FD1-4955-9392-2333B34239BA}" destId="{61A8767E-E73C-4086-9CA9-A2927173535B}" srcOrd="5" destOrd="0" presId="urn:microsoft.com/office/officeart/2005/8/layout/default"/>
    <dgm:cxn modelId="{F4E1A09D-89CC-496C-AF6C-D63AF9A2599B}" type="presParOf" srcId="{5BC0DDE0-4FD1-4955-9392-2333B34239BA}" destId="{F05BBB33-7392-4934-869D-0C3E91AE2D4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7F7C32-14DB-428B-8AAF-14D7223788D4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HN"/>
        </a:p>
      </dgm:t>
    </dgm:pt>
    <dgm:pt modelId="{C07FD2B7-4C6F-42A3-B47F-5CB73E05A75C}">
      <dgm:prSet custT="1"/>
      <dgm:spPr>
        <a:solidFill>
          <a:srgbClr val="92D050"/>
        </a:solidFill>
      </dgm:spPr>
      <dgm:t>
        <a:bodyPr/>
        <a:lstStyle/>
        <a:p>
          <a:r>
            <a: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20% </a:t>
          </a:r>
        </a:p>
        <a:p>
          <a:r>
            <a: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OPR</a:t>
          </a:r>
          <a:endParaRPr lang="es-HN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22F19116-B7C7-4336-98F6-B89341772CB7}" type="sibTrans" cxnId="{BA10F73E-3739-4407-9C42-04D9A6D2A612}">
      <dgm:prSet/>
      <dgm:spPr/>
      <dgm:t>
        <a:bodyPr/>
        <a:lstStyle/>
        <a:p>
          <a:endParaRPr lang="es-HN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CF6B161-0D63-4847-88E5-C0B18FEC4598}" type="parTrans" cxnId="{BA10F73E-3739-4407-9C42-04D9A6D2A612}">
      <dgm:prSet/>
      <dgm:spPr/>
      <dgm:t>
        <a:bodyPr/>
        <a:lstStyle/>
        <a:p>
          <a:endParaRPr lang="es-HN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659FF5-5381-4B97-8C73-6806A318C9C1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es-H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40% </a:t>
          </a:r>
        </a:p>
        <a:p>
          <a:r>
            <a:rPr lang="es-H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Aliados financieros privados</a:t>
          </a:r>
        </a:p>
      </dgm:t>
    </dgm:pt>
    <dgm:pt modelId="{B6957CD2-D29C-4C33-8EFA-C20A32990037}" type="parTrans" cxnId="{A80CCBD4-CFD3-4DA1-9852-43612FA820AD}">
      <dgm:prSet/>
      <dgm:spPr/>
      <dgm:t>
        <a:bodyPr/>
        <a:lstStyle/>
        <a:p>
          <a:endParaRPr lang="es-HN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36A66D4-5C16-476A-9748-694EB0FBF6F3}" type="sibTrans" cxnId="{A80CCBD4-CFD3-4DA1-9852-43612FA820AD}">
      <dgm:prSet/>
      <dgm:spPr/>
      <dgm:t>
        <a:bodyPr/>
        <a:lstStyle/>
        <a:p>
          <a:endParaRPr lang="es-HN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015212-A3D1-439D-BE5C-C252291E62B8}">
      <dgm:prSet custT="1"/>
      <dgm:spPr>
        <a:solidFill>
          <a:srgbClr val="00B0F0"/>
        </a:solidFill>
      </dgm:spPr>
      <dgm:t>
        <a:bodyPr/>
        <a:lstStyle/>
        <a:p>
          <a:r>
            <a:rPr lang="es-H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40%</a:t>
          </a:r>
        </a:p>
        <a:p>
          <a:r>
            <a:rPr lang="es-H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 </a:t>
          </a:r>
          <a:r>
            <a:rPr lang="es-HN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ComRural</a:t>
          </a:r>
          <a:r>
            <a:rPr lang="es-H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                                                                                                      </a:t>
          </a:r>
        </a:p>
      </dgm:t>
    </dgm:pt>
    <dgm:pt modelId="{174BE6B4-63DB-421C-B8D0-88FDA09F3DAF}" type="parTrans" cxnId="{C7E18C07-5F97-4C36-B6AF-90D8C60E5DBC}">
      <dgm:prSet/>
      <dgm:spPr/>
      <dgm:t>
        <a:bodyPr/>
        <a:lstStyle/>
        <a:p>
          <a:endParaRPr lang="es-HN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6543C5C-7AB5-4A2D-8106-E4CB4AC801BD}" type="sibTrans" cxnId="{C7E18C07-5F97-4C36-B6AF-90D8C60E5DBC}">
      <dgm:prSet/>
      <dgm:spPr/>
      <dgm:t>
        <a:bodyPr/>
        <a:lstStyle/>
        <a:p>
          <a:endParaRPr lang="es-HN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049EEDC-7AC6-4973-88C3-68E3E9FC574F}" type="pres">
      <dgm:prSet presAssocID="{BA7F7C32-14DB-428B-8AAF-14D7223788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0967CD-657A-408D-AD9E-F4DD3D2D5B42}" type="pres">
      <dgm:prSet presAssocID="{C07FD2B7-4C6F-42A3-B47F-5CB73E05A75C}" presName="Name8" presStyleCnt="0"/>
      <dgm:spPr/>
    </dgm:pt>
    <dgm:pt modelId="{AD971B06-A219-4F19-ACB8-18E025E6E40E}" type="pres">
      <dgm:prSet presAssocID="{C07FD2B7-4C6F-42A3-B47F-5CB73E05A75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22C081-2588-4458-B873-7B170CFBC430}" type="pres">
      <dgm:prSet presAssocID="{C07FD2B7-4C6F-42A3-B47F-5CB73E05A7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3EA0FE-1166-4CCA-B9FD-89053E2E5AE1}" type="pres">
      <dgm:prSet presAssocID="{80659FF5-5381-4B97-8C73-6806A318C9C1}" presName="Name8" presStyleCnt="0"/>
      <dgm:spPr/>
    </dgm:pt>
    <dgm:pt modelId="{A110781F-E7EA-4D76-B007-321A3BD28183}" type="pres">
      <dgm:prSet presAssocID="{80659FF5-5381-4B97-8C73-6806A318C9C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C59FAA-C966-4D0E-A051-1E0573E208F9}" type="pres">
      <dgm:prSet presAssocID="{80659FF5-5381-4B97-8C73-6806A318C9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F07E72-F3E8-4AD0-875C-AD6801E010A9}" type="pres">
      <dgm:prSet presAssocID="{80015212-A3D1-439D-BE5C-C252291E62B8}" presName="Name8" presStyleCnt="0"/>
      <dgm:spPr/>
    </dgm:pt>
    <dgm:pt modelId="{8998D0F9-970D-443F-AEF9-951CA6D5AC97}" type="pres">
      <dgm:prSet presAssocID="{80015212-A3D1-439D-BE5C-C252291E62B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5727B7-9441-442D-BDD6-CF9FD375B688}" type="pres">
      <dgm:prSet presAssocID="{80015212-A3D1-439D-BE5C-C252291E62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FC550F-FD06-47E2-8DD4-B15D0C10A6FF}" type="presOf" srcId="{80659FF5-5381-4B97-8C73-6806A318C9C1}" destId="{0BC59FAA-C966-4D0E-A051-1E0573E208F9}" srcOrd="1" destOrd="0" presId="urn:microsoft.com/office/officeart/2005/8/layout/pyramid1"/>
    <dgm:cxn modelId="{C4627A65-EFA9-4C9A-B9DD-ED7CA85BB768}" type="presOf" srcId="{C07FD2B7-4C6F-42A3-B47F-5CB73E05A75C}" destId="{3222C081-2588-4458-B873-7B170CFBC430}" srcOrd="1" destOrd="0" presId="urn:microsoft.com/office/officeart/2005/8/layout/pyramid1"/>
    <dgm:cxn modelId="{A80CCBD4-CFD3-4DA1-9852-43612FA820AD}" srcId="{BA7F7C32-14DB-428B-8AAF-14D7223788D4}" destId="{80659FF5-5381-4B97-8C73-6806A318C9C1}" srcOrd="1" destOrd="0" parTransId="{B6957CD2-D29C-4C33-8EFA-C20A32990037}" sibTransId="{136A66D4-5C16-476A-9748-694EB0FBF6F3}"/>
    <dgm:cxn modelId="{B9E50981-967B-46D7-83F6-4952C81A30CA}" type="presOf" srcId="{C07FD2B7-4C6F-42A3-B47F-5CB73E05A75C}" destId="{AD971B06-A219-4F19-ACB8-18E025E6E40E}" srcOrd="0" destOrd="0" presId="urn:microsoft.com/office/officeart/2005/8/layout/pyramid1"/>
    <dgm:cxn modelId="{115C1B67-17C3-4CFB-B5E8-BA0DED9696EB}" type="presOf" srcId="{80015212-A3D1-439D-BE5C-C252291E62B8}" destId="{8998D0F9-970D-443F-AEF9-951CA6D5AC97}" srcOrd="0" destOrd="0" presId="urn:microsoft.com/office/officeart/2005/8/layout/pyramid1"/>
    <dgm:cxn modelId="{C7E18C07-5F97-4C36-B6AF-90D8C60E5DBC}" srcId="{BA7F7C32-14DB-428B-8AAF-14D7223788D4}" destId="{80015212-A3D1-439D-BE5C-C252291E62B8}" srcOrd="2" destOrd="0" parTransId="{174BE6B4-63DB-421C-B8D0-88FDA09F3DAF}" sibTransId="{E6543C5C-7AB5-4A2D-8106-E4CB4AC801BD}"/>
    <dgm:cxn modelId="{38FFC26C-6A55-48AC-88AF-A899C7F56105}" type="presOf" srcId="{BA7F7C32-14DB-428B-8AAF-14D7223788D4}" destId="{4049EEDC-7AC6-4973-88C3-68E3E9FC574F}" srcOrd="0" destOrd="0" presId="urn:microsoft.com/office/officeart/2005/8/layout/pyramid1"/>
    <dgm:cxn modelId="{BA10F73E-3739-4407-9C42-04D9A6D2A612}" srcId="{BA7F7C32-14DB-428B-8AAF-14D7223788D4}" destId="{C07FD2B7-4C6F-42A3-B47F-5CB73E05A75C}" srcOrd="0" destOrd="0" parTransId="{ECF6B161-0D63-4847-88E5-C0B18FEC4598}" sibTransId="{22F19116-B7C7-4336-98F6-B89341772CB7}"/>
    <dgm:cxn modelId="{64A5FE27-0BDC-4F95-896F-A2133C4A09A5}" type="presOf" srcId="{80015212-A3D1-439D-BE5C-C252291E62B8}" destId="{7F5727B7-9441-442D-BDD6-CF9FD375B688}" srcOrd="1" destOrd="0" presId="urn:microsoft.com/office/officeart/2005/8/layout/pyramid1"/>
    <dgm:cxn modelId="{2E5C6B25-80DD-44B5-A720-76AFEF6D18D8}" type="presOf" srcId="{80659FF5-5381-4B97-8C73-6806A318C9C1}" destId="{A110781F-E7EA-4D76-B007-321A3BD28183}" srcOrd="0" destOrd="0" presId="urn:microsoft.com/office/officeart/2005/8/layout/pyramid1"/>
    <dgm:cxn modelId="{0F9FA55C-8B60-47DE-897E-E82C7F2A70CB}" type="presParOf" srcId="{4049EEDC-7AC6-4973-88C3-68E3E9FC574F}" destId="{BB0967CD-657A-408D-AD9E-F4DD3D2D5B42}" srcOrd="0" destOrd="0" presId="urn:microsoft.com/office/officeart/2005/8/layout/pyramid1"/>
    <dgm:cxn modelId="{11BC5268-12BE-460A-AC9C-EB5AFEBE89DE}" type="presParOf" srcId="{BB0967CD-657A-408D-AD9E-F4DD3D2D5B42}" destId="{AD971B06-A219-4F19-ACB8-18E025E6E40E}" srcOrd="0" destOrd="0" presId="urn:microsoft.com/office/officeart/2005/8/layout/pyramid1"/>
    <dgm:cxn modelId="{98E69265-E827-4820-B3A3-799F51F064E1}" type="presParOf" srcId="{BB0967CD-657A-408D-AD9E-F4DD3D2D5B42}" destId="{3222C081-2588-4458-B873-7B170CFBC430}" srcOrd="1" destOrd="0" presId="urn:microsoft.com/office/officeart/2005/8/layout/pyramid1"/>
    <dgm:cxn modelId="{59D252A7-6B7D-486C-B91A-6838C459877B}" type="presParOf" srcId="{4049EEDC-7AC6-4973-88C3-68E3E9FC574F}" destId="{5E3EA0FE-1166-4CCA-B9FD-89053E2E5AE1}" srcOrd="1" destOrd="0" presId="urn:microsoft.com/office/officeart/2005/8/layout/pyramid1"/>
    <dgm:cxn modelId="{A953D742-BAC7-4E11-B01B-B9EB718D867C}" type="presParOf" srcId="{5E3EA0FE-1166-4CCA-B9FD-89053E2E5AE1}" destId="{A110781F-E7EA-4D76-B007-321A3BD28183}" srcOrd="0" destOrd="0" presId="urn:microsoft.com/office/officeart/2005/8/layout/pyramid1"/>
    <dgm:cxn modelId="{ACDFDD7A-0345-4C32-BA17-5B9462ECDC10}" type="presParOf" srcId="{5E3EA0FE-1166-4CCA-B9FD-89053E2E5AE1}" destId="{0BC59FAA-C966-4D0E-A051-1E0573E208F9}" srcOrd="1" destOrd="0" presId="urn:microsoft.com/office/officeart/2005/8/layout/pyramid1"/>
    <dgm:cxn modelId="{D1A6A545-2400-48FA-8E78-0C4409B891C3}" type="presParOf" srcId="{4049EEDC-7AC6-4973-88C3-68E3E9FC574F}" destId="{2AF07E72-F3E8-4AD0-875C-AD6801E010A9}" srcOrd="2" destOrd="0" presId="urn:microsoft.com/office/officeart/2005/8/layout/pyramid1"/>
    <dgm:cxn modelId="{8440040D-16AF-42D8-92E5-3D0405671943}" type="presParOf" srcId="{2AF07E72-F3E8-4AD0-875C-AD6801E010A9}" destId="{8998D0F9-970D-443F-AEF9-951CA6D5AC97}" srcOrd="0" destOrd="0" presId="urn:microsoft.com/office/officeart/2005/8/layout/pyramid1"/>
    <dgm:cxn modelId="{9EA18C26-F0AE-427D-814F-F0E67EB2272C}" type="presParOf" srcId="{2AF07E72-F3E8-4AD0-875C-AD6801E010A9}" destId="{7F5727B7-9441-442D-BDD6-CF9FD375B68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32FE4-7CB0-46CF-BB8D-5F7DA149E458}">
      <dsp:nvSpPr>
        <dsp:cNvPr id="0" name=""/>
        <dsp:cNvSpPr/>
      </dsp:nvSpPr>
      <dsp:spPr>
        <a:xfrm>
          <a:off x="1308614" y="1913938"/>
          <a:ext cx="1649392" cy="1649392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Alianzas</a:t>
          </a:r>
          <a:endParaRPr lang="es-H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0215" y="2300300"/>
        <a:ext cx="986190" cy="847822"/>
      </dsp:txXfrm>
    </dsp:sp>
    <dsp:sp modelId="{889A961B-8EA4-4266-B2A9-1B61BD2104C4}">
      <dsp:nvSpPr>
        <dsp:cNvPr id="0" name=""/>
        <dsp:cNvSpPr/>
      </dsp:nvSpPr>
      <dsp:spPr>
        <a:xfrm>
          <a:off x="51700" y="1381859"/>
          <a:ext cx="1689913" cy="1475276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Competitividad</a:t>
          </a:r>
          <a:endParaRPr lang="es-H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305" y="1755509"/>
        <a:ext cx="884703" cy="727976"/>
      </dsp:txXfrm>
    </dsp:sp>
    <dsp:sp modelId="{4183ECAD-6D4E-4383-82E9-12790DDE80CA}">
      <dsp:nvSpPr>
        <dsp:cNvPr id="0" name=""/>
        <dsp:cNvSpPr/>
      </dsp:nvSpPr>
      <dsp:spPr>
        <a:xfrm rot="20700000">
          <a:off x="990845" y="478138"/>
          <a:ext cx="1409247" cy="1282768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Productividad</a:t>
          </a:r>
          <a:endParaRPr lang="es-H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1307436" y="751985"/>
        <a:ext cx="776065" cy="735074"/>
      </dsp:txXfrm>
    </dsp:sp>
    <dsp:sp modelId="{BB626F23-F107-4805-91CD-1FE2EAD68848}">
      <dsp:nvSpPr>
        <dsp:cNvPr id="0" name=""/>
        <dsp:cNvSpPr/>
      </dsp:nvSpPr>
      <dsp:spPr>
        <a:xfrm>
          <a:off x="1124999" y="1651004"/>
          <a:ext cx="2111222" cy="2111222"/>
        </a:xfrm>
        <a:prstGeom prst="circularArrow">
          <a:avLst>
            <a:gd name="adj1" fmla="val 4688"/>
            <a:gd name="adj2" fmla="val 299029"/>
            <a:gd name="adj3" fmla="val 2478696"/>
            <a:gd name="adj4" fmla="val 15944491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838591-FD4D-4664-8F9D-DDB58D25DE93}">
      <dsp:nvSpPr>
        <dsp:cNvPr id="0" name=""/>
        <dsp:cNvSpPr/>
      </dsp:nvSpPr>
      <dsp:spPr>
        <a:xfrm>
          <a:off x="2" y="1128403"/>
          <a:ext cx="1533934" cy="153393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B28A10-2D42-424C-88F9-50890B9E0E5F}">
      <dsp:nvSpPr>
        <dsp:cNvPr id="0" name=""/>
        <dsp:cNvSpPr/>
      </dsp:nvSpPr>
      <dsp:spPr>
        <a:xfrm>
          <a:off x="789867" y="423714"/>
          <a:ext cx="1653890" cy="16538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DB109-2D50-40A4-B308-051C6DEC9429}">
      <dsp:nvSpPr>
        <dsp:cNvPr id="0" name=""/>
        <dsp:cNvSpPr/>
      </dsp:nvSpPr>
      <dsp:spPr>
        <a:xfrm>
          <a:off x="2240302" y="-2995"/>
          <a:ext cx="3170075" cy="25118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Ventana 3</a:t>
          </a:r>
          <a:r>
            <a:rPr lang="es-E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s-ES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Consolidación de empresas encaminadas a la agroindustria (Desarrollo de Servicios </a:t>
          </a:r>
          <a:r>
            <a:rPr lang="es-ES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Agrologísticos</a:t>
          </a:r>
          <a:r>
            <a:rPr lang="es-ES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32821" y="1252928"/>
        <a:ext cx="1585037" cy="1255923"/>
      </dsp:txXfrm>
    </dsp:sp>
    <dsp:sp modelId="{A49B52CA-0531-4090-A35A-9F2AD5625B1B}">
      <dsp:nvSpPr>
        <dsp:cNvPr id="0" name=""/>
        <dsp:cNvSpPr/>
      </dsp:nvSpPr>
      <dsp:spPr>
        <a:xfrm>
          <a:off x="694060" y="2508850"/>
          <a:ext cx="3117326" cy="25118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Ventana 2</a:t>
          </a: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s-ES" sz="1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Fortalecimiento de </a:t>
          </a:r>
          <a:r>
            <a:rPr lang="es-ES" sz="1200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agroempresas</a:t>
          </a:r>
          <a:r>
            <a:rPr lang="es-ES" sz="1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formales (sofisticación de productos y  mercados)</a:t>
          </a:r>
        </a:p>
      </dsp:txBody>
      <dsp:txXfrm>
        <a:off x="1473392" y="3764773"/>
        <a:ext cx="1558663" cy="1255923"/>
      </dsp:txXfrm>
    </dsp:sp>
    <dsp:sp modelId="{8F8998D1-3CAD-4ED2-8D88-B5492A521C2A}">
      <dsp:nvSpPr>
        <dsp:cNvPr id="0" name=""/>
        <dsp:cNvSpPr/>
      </dsp:nvSpPr>
      <dsp:spPr>
        <a:xfrm rot="10800000">
          <a:off x="2246268" y="2508850"/>
          <a:ext cx="3158143" cy="25118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noProof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Pequeño </a:t>
          </a:r>
          <a:r>
            <a:rPr lang="es-E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 mediano  productor</a:t>
          </a:r>
        </a:p>
      </dsp:txBody>
      <dsp:txXfrm rot="10800000">
        <a:off x="3035804" y="2508850"/>
        <a:ext cx="1579071" cy="1255923"/>
      </dsp:txXfrm>
    </dsp:sp>
    <dsp:sp modelId="{205E113A-DA17-450D-94BD-13A7EAE58B38}">
      <dsp:nvSpPr>
        <dsp:cNvPr id="0" name=""/>
        <dsp:cNvSpPr/>
      </dsp:nvSpPr>
      <dsp:spPr>
        <a:xfrm>
          <a:off x="3822351" y="2502859"/>
          <a:ext cx="3139405" cy="252382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Ventana 1</a:t>
          </a:r>
          <a:r>
            <a:rPr lang="es-E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s-ES" sz="1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Fomento de grupos informales de agro-emprendedores.  </a:t>
          </a:r>
        </a:p>
      </dsp:txBody>
      <dsp:txXfrm>
        <a:off x="4607202" y="3764773"/>
        <a:ext cx="1569703" cy="1261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9D891-E87A-4D93-9C51-DB67D5932013}">
      <dsp:nvSpPr>
        <dsp:cNvPr id="0" name=""/>
        <dsp:cNvSpPr/>
      </dsp:nvSpPr>
      <dsp:spPr>
        <a:xfrm>
          <a:off x="1989523" y="2056318"/>
          <a:ext cx="1471702" cy="147170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OPRs</a:t>
          </a:r>
          <a:r>
            <a:rPr lang="es-HN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HN" sz="1400" b="1" kern="1200" dirty="0">
              <a:solidFill>
                <a:schemeClr val="tx1"/>
              </a:solidFill>
              <a:effectLst/>
            </a:rPr>
            <a:t>organizaciones</a:t>
          </a:r>
          <a:r>
            <a:rPr lang="es-HN" sz="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HN" sz="1100" b="1" kern="1200" dirty="0">
            <a:solidFill>
              <a:schemeClr val="tx1"/>
            </a:solidFill>
          </a:endParaRPr>
        </a:p>
      </dsp:txBody>
      <dsp:txXfrm>
        <a:off x="2205049" y="2271844"/>
        <a:ext cx="1040650" cy="1040650"/>
      </dsp:txXfrm>
    </dsp:sp>
    <dsp:sp modelId="{7882DB02-7775-47A3-A2C8-83EF4EE8C4D8}">
      <dsp:nvSpPr>
        <dsp:cNvPr id="0" name=""/>
        <dsp:cNvSpPr/>
      </dsp:nvSpPr>
      <dsp:spPr>
        <a:xfrm rot="11668711">
          <a:off x="679626" y="2219643"/>
          <a:ext cx="1281404" cy="419435"/>
        </a:xfrm>
        <a:prstGeom prst="leftArrow">
          <a:avLst>
            <a:gd name="adj1" fmla="val 60000"/>
            <a:gd name="adj2" fmla="val 50000"/>
          </a:avLst>
        </a:prstGeom>
        <a:solidFill>
          <a:srgbClr val="33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F3BBC-A591-4F4B-9922-86C96C96BA0F}">
      <dsp:nvSpPr>
        <dsp:cNvPr id="0" name=""/>
        <dsp:cNvSpPr/>
      </dsp:nvSpPr>
      <dsp:spPr>
        <a:xfrm>
          <a:off x="915" y="1709928"/>
          <a:ext cx="1398117" cy="111849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Legalmente constituidas</a:t>
          </a:r>
          <a:endParaRPr lang="es-H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675" y="1742688"/>
        <a:ext cx="1332597" cy="1052973"/>
      </dsp:txXfrm>
    </dsp:sp>
    <dsp:sp modelId="{F2EF5794-B9A8-4667-B407-405CAEEA4F62}">
      <dsp:nvSpPr>
        <dsp:cNvPr id="0" name=""/>
        <dsp:cNvSpPr/>
      </dsp:nvSpPr>
      <dsp:spPr>
        <a:xfrm rot="14686226">
          <a:off x="1475081" y="1275870"/>
          <a:ext cx="1269277" cy="41943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95FB5-CD3D-4372-A8F3-0F28FB26B5CE}">
      <dsp:nvSpPr>
        <dsp:cNvPr id="0" name=""/>
        <dsp:cNvSpPr/>
      </dsp:nvSpPr>
      <dsp:spPr>
        <a:xfrm>
          <a:off x="1140149" y="352242"/>
          <a:ext cx="1398117" cy="1118493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Localizada en el área de influencia del Proyecto</a:t>
          </a:r>
          <a:endParaRPr lang="es-HN" sz="1800" b="1" kern="1200" dirty="0">
            <a:solidFill>
              <a:schemeClr val="bg1"/>
            </a:solidFill>
          </a:endParaRPr>
        </a:p>
      </dsp:txBody>
      <dsp:txXfrm>
        <a:off x="1172909" y="385002"/>
        <a:ext cx="1332597" cy="1052973"/>
      </dsp:txXfrm>
    </dsp:sp>
    <dsp:sp modelId="{742752A7-F670-4F3C-801B-CCF470AB1DF4}">
      <dsp:nvSpPr>
        <dsp:cNvPr id="0" name=""/>
        <dsp:cNvSpPr/>
      </dsp:nvSpPr>
      <dsp:spPr>
        <a:xfrm rot="17713774">
          <a:off x="2706390" y="1275870"/>
          <a:ext cx="1269277" cy="41943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1BCB2-65EE-4F7E-8CE7-75009698499C}">
      <dsp:nvSpPr>
        <dsp:cNvPr id="0" name=""/>
        <dsp:cNvSpPr/>
      </dsp:nvSpPr>
      <dsp:spPr>
        <a:xfrm>
          <a:off x="2912483" y="352242"/>
          <a:ext cx="1398117" cy="111849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Mínimo de 20 familias </a:t>
          </a:r>
        </a:p>
      </dsp:txBody>
      <dsp:txXfrm>
        <a:off x="2945243" y="385002"/>
        <a:ext cx="1332597" cy="1052973"/>
      </dsp:txXfrm>
    </dsp:sp>
    <dsp:sp modelId="{960C795A-0EEF-4940-90EC-763145EA3A5E}">
      <dsp:nvSpPr>
        <dsp:cNvPr id="0" name=""/>
        <dsp:cNvSpPr/>
      </dsp:nvSpPr>
      <dsp:spPr>
        <a:xfrm rot="20731289">
          <a:off x="3502815" y="2186772"/>
          <a:ext cx="1281404" cy="41943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61285-A9A6-43BB-88C3-E84BE33E20B0}">
      <dsp:nvSpPr>
        <dsp:cNvPr id="0" name=""/>
        <dsp:cNvSpPr/>
      </dsp:nvSpPr>
      <dsp:spPr>
        <a:xfrm>
          <a:off x="4051717" y="1709928"/>
          <a:ext cx="1398117" cy="111849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 lo menos con 1 año de experiencia organizativa</a:t>
          </a:r>
        </a:p>
      </dsp:txBody>
      <dsp:txXfrm>
        <a:off x="4084477" y="1742688"/>
        <a:ext cx="1332597" cy="10529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B6E68-4169-42DA-B423-A9FEAD8E3934}">
      <dsp:nvSpPr>
        <dsp:cNvPr id="0" name=""/>
        <dsp:cNvSpPr/>
      </dsp:nvSpPr>
      <dsp:spPr>
        <a:xfrm>
          <a:off x="0" y="370"/>
          <a:ext cx="7719381" cy="59197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>
              <a:effectLst/>
            </a:rPr>
            <a:t>Ser organizaciones maduras desde el punto de vista organizacional y empresarial</a:t>
          </a:r>
          <a:endParaRPr lang="es-ES" sz="1800" b="1" kern="1200" dirty="0">
            <a:effectLst/>
          </a:endParaRPr>
        </a:p>
      </dsp:txBody>
      <dsp:txXfrm>
        <a:off x="28898" y="29268"/>
        <a:ext cx="7661585" cy="534176"/>
      </dsp:txXfrm>
    </dsp:sp>
    <dsp:sp modelId="{5079D8DA-5A99-411B-B86D-6E98966566CF}">
      <dsp:nvSpPr>
        <dsp:cNvPr id="0" name=""/>
        <dsp:cNvSpPr/>
      </dsp:nvSpPr>
      <dsp:spPr>
        <a:xfrm>
          <a:off x="0" y="605209"/>
          <a:ext cx="7719381" cy="61934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kern="1200" dirty="0">
              <a:effectLst/>
            </a:rPr>
            <a:t>Ser organizaciones con capacidad de endeudamiento</a:t>
          </a:r>
          <a:endParaRPr lang="es-ES" sz="1800" b="1" kern="1200" dirty="0">
            <a:effectLst/>
          </a:endParaRPr>
        </a:p>
      </dsp:txBody>
      <dsp:txXfrm>
        <a:off x="30234" y="635443"/>
        <a:ext cx="7658913" cy="5588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62E5D-5D6E-457E-8B9E-F91C56B06C6A}">
      <dsp:nvSpPr>
        <dsp:cNvPr id="0" name=""/>
        <dsp:cNvSpPr/>
      </dsp:nvSpPr>
      <dsp:spPr>
        <a:xfrm>
          <a:off x="853" y="444180"/>
          <a:ext cx="3327168" cy="19963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kern="1200" dirty="0"/>
            <a:t>Fortalecimiento de capacidades</a:t>
          </a:r>
          <a:endParaRPr lang="es-ES" sz="2000" kern="1200" dirty="0"/>
        </a:p>
      </dsp:txBody>
      <dsp:txXfrm>
        <a:off x="853" y="444180"/>
        <a:ext cx="3327168" cy="1996301"/>
      </dsp:txXfrm>
    </dsp:sp>
    <dsp:sp modelId="{E8FB7D94-3F78-4882-80BA-8E9191C92C08}">
      <dsp:nvSpPr>
        <dsp:cNvPr id="0" name=""/>
        <dsp:cNvSpPr/>
      </dsp:nvSpPr>
      <dsp:spPr>
        <a:xfrm>
          <a:off x="3660738" y="444180"/>
          <a:ext cx="3327168" cy="1996301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kern="1200" dirty="0"/>
            <a:t>Innovación tecnológica productiva y procesamiento (</a:t>
          </a:r>
          <a:r>
            <a:rPr lang="es-ES" sz="2000" kern="1200" dirty="0"/>
            <a:t>Producción primaria, valor agregado, transformación y comercialización), desarrollo de nuevos productos.</a:t>
          </a:r>
        </a:p>
      </dsp:txBody>
      <dsp:txXfrm>
        <a:off x="3660738" y="444180"/>
        <a:ext cx="3327168" cy="1996301"/>
      </dsp:txXfrm>
    </dsp:sp>
    <dsp:sp modelId="{E1482076-F895-468B-9947-A7CD55E3B195}">
      <dsp:nvSpPr>
        <dsp:cNvPr id="0" name=""/>
        <dsp:cNvSpPr/>
      </dsp:nvSpPr>
      <dsp:spPr>
        <a:xfrm>
          <a:off x="853" y="2773198"/>
          <a:ext cx="3327168" cy="1996301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0" indent="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ES" sz="2000" kern="1200" dirty="0"/>
            <a:t>Diseño y construcción de plantas de procesamiento que cumplan los requisitos de certificación.</a:t>
          </a:r>
        </a:p>
      </dsp:txBody>
      <dsp:txXfrm>
        <a:off x="853" y="2773198"/>
        <a:ext cx="3327168" cy="1996301"/>
      </dsp:txXfrm>
    </dsp:sp>
    <dsp:sp modelId="{F05BBB33-7392-4934-869D-0C3E91AE2D49}">
      <dsp:nvSpPr>
        <dsp:cNvPr id="0" name=""/>
        <dsp:cNvSpPr/>
      </dsp:nvSpPr>
      <dsp:spPr>
        <a:xfrm>
          <a:off x="3660738" y="2773198"/>
          <a:ext cx="3327168" cy="199630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0" indent="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</a:pPr>
          <a:r>
            <a:rPr lang="es-ES" sz="2000" kern="1200" dirty="0"/>
            <a:t>Inversiones para la adopción de BPA, BPM, inocuidad, sistemas de gestión de calidad, nutrición, sanidad, trazabilidad</a:t>
          </a:r>
        </a:p>
      </dsp:txBody>
      <dsp:txXfrm>
        <a:off x="3660738" y="2773198"/>
        <a:ext cx="3327168" cy="1996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71B06-A219-4F19-ACB8-18E025E6E40E}">
      <dsp:nvSpPr>
        <dsp:cNvPr id="0" name=""/>
        <dsp:cNvSpPr/>
      </dsp:nvSpPr>
      <dsp:spPr>
        <a:xfrm>
          <a:off x="1758626" y="0"/>
          <a:ext cx="1758626" cy="1539340"/>
        </a:xfrm>
        <a:prstGeom prst="trapezoid">
          <a:avLst>
            <a:gd name="adj" fmla="val 57123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20%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OPR</a:t>
          </a:r>
          <a:endParaRPr lang="es-HN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1758626" y="0"/>
        <a:ext cx="1758626" cy="1539340"/>
      </dsp:txXfrm>
    </dsp:sp>
    <dsp:sp modelId="{A110781F-E7EA-4D76-B007-321A3BD28183}">
      <dsp:nvSpPr>
        <dsp:cNvPr id="0" name=""/>
        <dsp:cNvSpPr/>
      </dsp:nvSpPr>
      <dsp:spPr>
        <a:xfrm>
          <a:off x="879313" y="1539340"/>
          <a:ext cx="3517252" cy="1539340"/>
        </a:xfrm>
        <a:prstGeom prst="trapezoid">
          <a:avLst>
            <a:gd name="adj" fmla="val 57123"/>
          </a:avLst>
        </a:prstGeom>
        <a:solidFill>
          <a:srgbClr val="0070C0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40%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Aliados financieros privados</a:t>
          </a:r>
        </a:p>
      </dsp:txBody>
      <dsp:txXfrm>
        <a:off x="1494832" y="1539340"/>
        <a:ext cx="2286214" cy="1539340"/>
      </dsp:txXfrm>
    </dsp:sp>
    <dsp:sp modelId="{8998D0F9-970D-443F-AEF9-951CA6D5AC97}">
      <dsp:nvSpPr>
        <dsp:cNvPr id="0" name=""/>
        <dsp:cNvSpPr/>
      </dsp:nvSpPr>
      <dsp:spPr>
        <a:xfrm>
          <a:off x="0" y="3078680"/>
          <a:ext cx="5275879" cy="1539340"/>
        </a:xfrm>
        <a:prstGeom prst="trapezoid">
          <a:avLst>
            <a:gd name="adj" fmla="val 57123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40%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 </a:t>
          </a:r>
          <a:r>
            <a:rPr lang="es-HN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ComRural</a:t>
          </a:r>
          <a:r>
            <a:rPr lang="es-H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                                                                                                      </a:t>
          </a:r>
        </a:p>
      </dsp:txBody>
      <dsp:txXfrm>
        <a:off x="923278" y="3078680"/>
        <a:ext cx="3429321" cy="1539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2C72A-C3B1-440A-B54C-2F72BE7D850E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02B54-8BF5-46B2-8135-1ED34670C27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4230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H. Tablas</a:t>
            </a:r>
            <a:endParaRPr lang="es-HN" dirty="0"/>
          </a:p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37E85-8EBE-4DF8-A078-ACF75C90DD37}" type="slidenum">
              <a:rPr lang="es-HN" smtClean="0">
                <a:solidFill>
                  <a:prstClr val="black"/>
                </a:solidFill>
              </a:rPr>
              <a:pPr/>
              <a:t>2</a:t>
            </a:fld>
            <a:endParaRPr lang="es-H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7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37E85-8EBE-4DF8-A078-ACF75C90DD37}" type="slidenum">
              <a:rPr lang="es-HN" smtClean="0">
                <a:solidFill>
                  <a:prstClr val="black"/>
                </a:solidFill>
              </a:rPr>
              <a:pPr/>
              <a:t>10</a:t>
            </a:fld>
            <a:endParaRPr lang="es-H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5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22BA-DE46-4F29-A077-488966BB1579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5A1C-DDA8-46C1-9D77-38B1835AF71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9310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HN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22BA-DE46-4F29-A077-488966BB1579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5A1C-DDA8-46C1-9D77-38B1835AF71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994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dirty="0" smtClean="0"/>
              <a:t>Haga clic para modificar el estilo de título del patrón</a:t>
            </a:r>
            <a:endParaRPr lang="es-HN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HN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22BA-DE46-4F29-A077-488966BB1579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5A1C-DDA8-46C1-9D77-38B1835AF71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7670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587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C15-7B06-45EB-B552-0B02B13F32AA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DB3A-EBAE-4F9B-96B2-E767E2B1581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4231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C15-7B06-45EB-B552-0B02B13F32AA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DB3A-EBAE-4F9B-96B2-E767E2B1581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1820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C15-7B06-45EB-B552-0B02B13F32AA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DB3A-EBAE-4F9B-96B2-E767E2B1581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95138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C15-7B06-45EB-B552-0B02B13F32AA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DB3A-EBAE-4F9B-96B2-E767E2B1581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56921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C15-7B06-45EB-B552-0B02B13F32AA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DB3A-EBAE-4F9B-96B2-E767E2B1581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96189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C15-7B06-45EB-B552-0B02B13F32AA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DB3A-EBAE-4F9B-96B2-E767E2B1581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3843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22BA-DE46-4F29-A077-488966BB1579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5A1C-DDA8-46C1-9D77-38B1835AF71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39651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C15-7B06-45EB-B552-0B02B13F32AA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DB3A-EBAE-4F9B-96B2-E767E2B1581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4700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C15-7B06-45EB-B552-0B02B13F32AA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DB3A-EBAE-4F9B-96B2-E767E2B1581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5040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C15-7B06-45EB-B552-0B02B13F32AA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DB3A-EBAE-4F9B-96B2-E767E2B1581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00077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C15-7B06-45EB-B552-0B02B13F32AA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DB3A-EBAE-4F9B-96B2-E767E2B1581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92808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DC15-7B06-45EB-B552-0B02B13F32AA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DB3A-EBAE-4F9B-96B2-E767E2B1581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3984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22BA-DE46-4F29-A077-488966BB1579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5A1C-DDA8-46C1-9D77-38B1835AF71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8145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22BA-DE46-4F29-A077-488966BB1579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5A1C-DDA8-46C1-9D77-38B1835AF71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210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HN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22BA-DE46-4F29-A077-488966BB1579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5A1C-DDA8-46C1-9D77-38B1835AF71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1280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HN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22BA-DE46-4F29-A077-488966BB1579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5A1C-DDA8-46C1-9D77-38B1835AF71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0826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22BA-DE46-4F29-A077-488966BB1579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5A1C-DDA8-46C1-9D77-38B1835AF71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2156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22BA-DE46-4F29-A077-488966BB1579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5A1C-DDA8-46C1-9D77-38B1835AF71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8811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22BA-DE46-4F29-A077-488966BB1579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5A1C-DDA8-46C1-9D77-38B1835AF71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2512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HN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22BA-DE46-4F29-A077-488966BB1579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5A1C-DDA8-46C1-9D77-38B1835AF716}" type="slidenum">
              <a:rPr lang="es-HN" smtClean="0"/>
              <a:t>‹Nº›</a:t>
            </a:fld>
            <a:endParaRPr lang="es-HN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25" y="365125"/>
            <a:ext cx="2388362" cy="8778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5" b="29174"/>
          <a:stretch/>
        </p:blipFill>
        <p:spPr>
          <a:xfrm>
            <a:off x="9316841" y="424576"/>
            <a:ext cx="1692049" cy="6617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8" b="25237"/>
          <a:stretch/>
        </p:blipFill>
        <p:spPr>
          <a:xfrm>
            <a:off x="7094432" y="424576"/>
            <a:ext cx="1875064" cy="5428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5" y="188022"/>
            <a:ext cx="2971800" cy="8453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62433" y="963685"/>
            <a:ext cx="321896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1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DC15-7B06-45EB-B552-0B02B13F32AA}" type="datetimeFigureOut">
              <a:rPr lang="es-HN" smtClean="0"/>
              <a:t>06/10/2020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7DB3A-EBAE-4F9B-96B2-E767E2B1581E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9731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/>
          <p:cNvSpPr txBox="1">
            <a:spLocks/>
          </p:cNvSpPr>
          <p:nvPr/>
        </p:nvSpPr>
        <p:spPr>
          <a:xfrm>
            <a:off x="759098" y="2561280"/>
            <a:ext cx="10302315" cy="3057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Integrando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Innovación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Competitividad Rural en Honduras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ComRural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endParaRPr lang="it-IT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endParaRPr lang="it-IT" sz="3200" dirty="0" smtClean="0"/>
          </a:p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endParaRPr lang="es-HN" sz="3200" dirty="0" smtClean="0"/>
          </a:p>
        </p:txBody>
      </p:sp>
    </p:spTree>
    <p:extLst>
      <p:ext uri="{BB962C8B-B14F-4D97-AF65-F5344CB8AC3E}">
        <p14:creationId xmlns:p14="http://schemas.microsoft.com/office/powerpoint/2010/main" val="23574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83613630"/>
              </p:ext>
            </p:extLst>
          </p:nvPr>
        </p:nvGraphicFramePr>
        <p:xfrm>
          <a:off x="3666781" y="1204417"/>
          <a:ext cx="5275879" cy="4618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671963" y="4303883"/>
            <a:ext cx="2874793" cy="584775"/>
          </a:xfrm>
          <a:prstGeom prst="leftArrow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342900"/>
            <a:r>
              <a:rPr lang="es-MX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Capital semilla de contrapartida</a:t>
            </a:r>
            <a:endParaRPr lang="es-HN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955467" y="2716084"/>
            <a:ext cx="3024336" cy="830997"/>
          </a:xfrm>
          <a:prstGeom prst="leftArrowCallou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 defTabSz="342900"/>
            <a:r>
              <a:rPr lang="es-MX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Préstamos para activos fijos y capital de trabajo</a:t>
            </a:r>
            <a:endParaRPr lang="es-HN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276211" y="1341898"/>
            <a:ext cx="3024336" cy="584775"/>
          </a:xfrm>
          <a:prstGeom prst="leftArrow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342900"/>
            <a:r>
              <a:rPr lang="es-MX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Capital propio de las </a:t>
            </a:r>
            <a:r>
              <a:rPr lang="es-MX" sz="1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OPRs</a:t>
            </a:r>
            <a:endParaRPr lang="es-HN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15 CuadroTexto"/>
          <p:cNvSpPr txBox="1"/>
          <p:nvPr/>
        </p:nvSpPr>
        <p:spPr>
          <a:xfrm>
            <a:off x="178340" y="1926673"/>
            <a:ext cx="4493775" cy="13280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Abordaje Financiero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Ventana 2</a:t>
            </a:r>
            <a:endParaRPr lang="es-H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493775" y="6050372"/>
            <a:ext cx="3778623" cy="5533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 aportantes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726735" y="5058899"/>
            <a:ext cx="3281083" cy="421654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Máx. US$ 2,200 por familia</a:t>
            </a:r>
          </a:p>
        </p:txBody>
      </p:sp>
    </p:spTree>
    <p:extLst>
      <p:ext uri="{BB962C8B-B14F-4D97-AF65-F5344CB8AC3E}">
        <p14:creationId xmlns:p14="http://schemas.microsoft.com/office/powerpoint/2010/main" val="30094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40375" y="3126291"/>
            <a:ext cx="7197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90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58328" y="2302525"/>
            <a:ext cx="5472702" cy="4325150"/>
          </a:xfrm>
          <a:prstGeom prst="flowChartAlternateProcess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" indent="0" algn="just">
              <a:buNone/>
            </a:pPr>
            <a:r>
              <a:rPr lang="es-ES" sz="3200" dirty="0"/>
              <a:t>M</a:t>
            </a:r>
            <a:r>
              <a:rPr lang="es-ES_tradnl" sz="3200" dirty="0" err="1"/>
              <a:t>ejorar</a:t>
            </a:r>
            <a:r>
              <a:rPr lang="es-ES_tradnl" sz="3200" dirty="0"/>
              <a:t> el acceso a los mercados y las prácticas agrícolas climáticamente inteligentes y contribuir a la inclusión económica de los productores beneficiarios y sus familias en el marco de cadenas de valor agrícolas seleccionadas.</a:t>
            </a:r>
            <a:endParaRPr lang="es-H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1289" y="6627675"/>
            <a:ext cx="2743200" cy="365125"/>
          </a:xfrm>
        </p:spPr>
        <p:txBody>
          <a:bodyPr/>
          <a:lstStyle/>
          <a:p>
            <a:fld id="{5B055FED-AE29-2449-AD0D-7F8A653A094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09291676"/>
              </p:ext>
            </p:extLst>
          </p:nvPr>
        </p:nvGraphicFramePr>
        <p:xfrm>
          <a:off x="306165" y="2180360"/>
          <a:ext cx="2998895" cy="400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58" y="4552940"/>
            <a:ext cx="2626262" cy="196159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66" y="2470163"/>
            <a:ext cx="2615454" cy="1961591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1" name="15 CuadroTexto"/>
          <p:cNvSpPr txBox="1"/>
          <p:nvPr/>
        </p:nvSpPr>
        <p:spPr>
          <a:xfrm>
            <a:off x="3514381" y="1352876"/>
            <a:ext cx="5143536" cy="646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</a:t>
            </a:r>
            <a:endParaRPr lang="es-H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05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foto, comida, llenado, tabla&#10;&#10;Descripción generada automáticamente">
            <a:extLst>
              <a:ext uri="{FF2B5EF4-FFF2-40B4-BE49-F238E27FC236}">
                <a16:creationId xmlns:a16="http://schemas.microsoft.com/office/drawing/2014/main" id="{1F80A292-50A9-49F9-91B8-94F1E9A31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5" b="14795"/>
          <a:stretch/>
        </p:blipFill>
        <p:spPr>
          <a:xfrm>
            <a:off x="980500" y="1333041"/>
            <a:ext cx="10201619" cy="53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5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608863" y="234947"/>
            <a:ext cx="5028631" cy="7560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HN" sz="2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ea typeface="+mn-ea"/>
              <a:cs typeface="Aparajita" panose="020B0604020202020204" pitchFamily="34" charset="0"/>
            </a:endParaRPr>
          </a:p>
        </p:txBody>
      </p:sp>
      <p:sp>
        <p:nvSpPr>
          <p:cNvPr id="4" name="15 CuadroTexto"/>
          <p:cNvSpPr txBox="1"/>
          <p:nvPr/>
        </p:nvSpPr>
        <p:spPr>
          <a:xfrm>
            <a:off x="473725" y="1965809"/>
            <a:ext cx="3967964" cy="11918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de Influencia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ComRural</a:t>
            </a:r>
            <a:r>
              <a:rPr lang="es-MX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r>
              <a:rPr lang="es-H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28EB61-56EA-4B4C-9025-08DE59A65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" r="5758"/>
          <a:stretch/>
        </p:blipFill>
        <p:spPr>
          <a:xfrm>
            <a:off x="5012675" y="1518815"/>
            <a:ext cx="6973677" cy="48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9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EF71B5-F43D-4530-95C5-D55BF6F21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177809"/>
              </p:ext>
            </p:extLst>
          </p:nvPr>
        </p:nvGraphicFramePr>
        <p:xfrm>
          <a:off x="3436332" y="1581855"/>
          <a:ext cx="7661720" cy="502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093B0B9-8F0D-48DC-AC40-45DFC4701BB8}"/>
              </a:ext>
            </a:extLst>
          </p:cNvPr>
          <p:cNvSpPr txBox="1"/>
          <p:nvPr/>
        </p:nvSpPr>
        <p:spPr>
          <a:xfrm>
            <a:off x="2891754" y="4748333"/>
            <a:ext cx="2904475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1875" kern="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15 CuadroTexto">
            <a:extLst>
              <a:ext uri="{FF2B5EF4-FFF2-40B4-BE49-F238E27FC236}">
                <a16:creationId xmlns:a16="http://schemas.microsoft.com/office/drawing/2014/main" id="{B38B38FC-F7D5-43CD-9EBB-4BE4D6DC7375}"/>
              </a:ext>
            </a:extLst>
          </p:cNvPr>
          <p:cNvSpPr txBox="1"/>
          <p:nvPr/>
        </p:nvSpPr>
        <p:spPr>
          <a:xfrm>
            <a:off x="153211" y="1909907"/>
            <a:ext cx="4771430" cy="19765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ES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Mecanismos de financiamiento a diferentes tipos de agronegocios que apalanquen </a:t>
            </a:r>
            <a:r>
              <a:rPr lang="es-ES" sz="2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co-financiamiento</a:t>
            </a:r>
            <a:r>
              <a:rPr lang="es-ES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privado</a:t>
            </a:r>
            <a:endParaRPr lang="en-US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Globo: flecha derecha 2">
            <a:extLst>
              <a:ext uri="{FF2B5EF4-FFF2-40B4-BE49-F238E27FC236}">
                <a16:creationId xmlns:a16="http://schemas.microsoft.com/office/drawing/2014/main" id="{9A962031-8CA4-48DC-995D-5FAD3AE4E610}"/>
              </a:ext>
            </a:extLst>
          </p:cNvPr>
          <p:cNvSpPr/>
          <p:nvPr/>
        </p:nvSpPr>
        <p:spPr>
          <a:xfrm>
            <a:off x="2950603" y="4173778"/>
            <a:ext cx="2783456" cy="1386224"/>
          </a:xfrm>
          <a:prstGeom prst="rightArrowCallout">
            <a:avLst>
              <a:gd name="adj1" fmla="val 33897"/>
              <a:gd name="adj2" fmla="val 25000"/>
              <a:gd name="adj3" fmla="val 41473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US$1.0 de fondos público por cada US$1.5 de apalancamiento privado</a:t>
            </a:r>
            <a:endParaRPr lang="es-H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Globo: flecha izquierda 4">
            <a:extLst>
              <a:ext uri="{FF2B5EF4-FFF2-40B4-BE49-F238E27FC236}">
                <a16:creationId xmlns:a16="http://schemas.microsoft.com/office/drawing/2014/main" id="{B22F6C9D-3593-4E84-8C60-576721053E5E}"/>
              </a:ext>
            </a:extLst>
          </p:cNvPr>
          <p:cNvSpPr/>
          <p:nvPr/>
        </p:nvSpPr>
        <p:spPr>
          <a:xfrm>
            <a:off x="9090983" y="4205537"/>
            <a:ext cx="2904475" cy="1261488"/>
          </a:xfrm>
          <a:prstGeom prst="leftArrowCallout">
            <a:avLst>
              <a:gd name="adj1" fmla="val 29526"/>
              <a:gd name="adj2" fmla="val 25000"/>
              <a:gd name="adj3" fmla="val 50644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s-ES" sz="1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 de aporte propio de los grupos participantes  </a:t>
            </a:r>
          </a:p>
        </p:txBody>
      </p:sp>
      <p:sp>
        <p:nvSpPr>
          <p:cNvPr id="11" name="Globo: flecha izquierda 10">
            <a:extLst>
              <a:ext uri="{FF2B5EF4-FFF2-40B4-BE49-F238E27FC236}">
                <a16:creationId xmlns:a16="http://schemas.microsoft.com/office/drawing/2014/main" id="{6078DD8A-9F1F-47A9-96D3-B3487423313F}"/>
              </a:ext>
            </a:extLst>
          </p:cNvPr>
          <p:cNvSpPr/>
          <p:nvPr/>
        </p:nvSpPr>
        <p:spPr>
          <a:xfrm>
            <a:off x="7830248" y="2092217"/>
            <a:ext cx="2904475" cy="1261488"/>
          </a:xfrm>
          <a:prstGeom prst="leftArrowCallout">
            <a:avLst>
              <a:gd name="adj1" fmla="val 29526"/>
              <a:gd name="adj2" fmla="val 25000"/>
              <a:gd name="adj3" fmla="val 50644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s-ES" sz="1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US$1.0 de fondos públicos por cada US$2.5 de apalancamiento  </a:t>
            </a:r>
          </a:p>
        </p:txBody>
      </p:sp>
    </p:spTree>
    <p:extLst>
      <p:ext uri="{BB962C8B-B14F-4D97-AF65-F5344CB8AC3E}">
        <p14:creationId xmlns:p14="http://schemas.microsoft.com/office/powerpoint/2010/main" val="373434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8" y="1344059"/>
            <a:ext cx="11446525" cy="53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1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92149459"/>
              </p:ext>
            </p:extLst>
          </p:nvPr>
        </p:nvGraphicFramePr>
        <p:xfrm>
          <a:off x="4865138" y="1312284"/>
          <a:ext cx="5450750" cy="3899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 izquierda 5"/>
          <p:cNvSpPr/>
          <p:nvPr/>
        </p:nvSpPr>
        <p:spPr>
          <a:xfrm rot="5400000">
            <a:off x="7215423" y="5069113"/>
            <a:ext cx="750180" cy="47401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5652029"/>
              </p:ext>
            </p:extLst>
          </p:nvPr>
        </p:nvGraphicFramePr>
        <p:xfrm>
          <a:off x="3771212" y="5442334"/>
          <a:ext cx="7719381" cy="12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15 CuadroTexto"/>
          <p:cNvSpPr txBox="1"/>
          <p:nvPr/>
        </p:nvSpPr>
        <p:spPr>
          <a:xfrm>
            <a:off x="176925" y="1923105"/>
            <a:ext cx="4284906" cy="18728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Meta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(Ventana 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de Elegibilidad de las Organizaciones</a:t>
            </a:r>
            <a:endParaRPr lang="es-HN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39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50" y="1271666"/>
            <a:ext cx="7098492" cy="5485198"/>
          </a:xfrm>
        </p:spPr>
      </p:pic>
    </p:spTree>
    <p:extLst>
      <p:ext uri="{BB962C8B-B14F-4D97-AF65-F5344CB8AC3E}">
        <p14:creationId xmlns:p14="http://schemas.microsoft.com/office/powerpoint/2010/main" val="393841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5 CuadroTexto"/>
          <p:cNvSpPr txBox="1"/>
          <p:nvPr/>
        </p:nvSpPr>
        <p:spPr>
          <a:xfrm>
            <a:off x="287033" y="1929299"/>
            <a:ext cx="3623955" cy="13280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Intervención</a:t>
            </a:r>
            <a:endParaRPr lang="es-H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237073"/>
              </p:ext>
            </p:extLst>
          </p:nvPr>
        </p:nvGraphicFramePr>
        <p:xfrm>
          <a:off x="4314545" y="1432192"/>
          <a:ext cx="6988761" cy="521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29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EFE1DD99A52045BE5DE8D31073AD51" ma:contentTypeVersion="12" ma:contentTypeDescription="Creare un nuovo documento." ma:contentTypeScope="" ma:versionID="243d142f62da0a6fce821a6863e22f10">
  <xsd:schema xmlns:xsd="http://www.w3.org/2001/XMLSchema" xmlns:xs="http://www.w3.org/2001/XMLSchema" xmlns:p="http://schemas.microsoft.com/office/2006/metadata/properties" xmlns:ns2="da8e70d9-04d7-4116-a927-619070362430" xmlns:ns3="fe4c806e-e85f-41d8-ab2e-5f06d6158d8d" targetNamespace="http://schemas.microsoft.com/office/2006/metadata/properties" ma:root="true" ma:fieldsID="0e8c7813c07f15ebf33ac7ee77611ea7" ns2:_="" ns3:_="">
    <xsd:import namespace="da8e70d9-04d7-4116-a927-619070362430"/>
    <xsd:import namespace="fe4c806e-e85f-41d8-ab2e-5f06d6158d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e70d9-04d7-4116-a927-6190703624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c806e-e85f-41d8-ab2e-5f06d6158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8C23D5-4C3A-43F4-9C05-F9C7FBE7F60E}"/>
</file>

<file path=customXml/itemProps2.xml><?xml version="1.0" encoding="utf-8"?>
<ds:datastoreItem xmlns:ds="http://schemas.openxmlformats.org/officeDocument/2006/customXml" ds:itemID="{1240D0BC-9F84-47CF-87CD-E9F4657F8015}"/>
</file>

<file path=customXml/itemProps3.xml><?xml version="1.0" encoding="utf-8"?>
<ds:datastoreItem xmlns:ds="http://schemas.openxmlformats.org/officeDocument/2006/customXml" ds:itemID="{A0C4EA6C-6B2F-436A-8B0D-BDDE2D8E3D38}"/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314</Words>
  <Application>Microsoft Office PowerPoint</Application>
  <PresentationFormat>Panorámica</PresentationFormat>
  <Paragraphs>53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Aparajita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Utente</dc:creator>
  <cp:lastModifiedBy>Utente</cp:lastModifiedBy>
  <cp:revision>474</cp:revision>
  <cp:lastPrinted>2019-02-06T15:41:35Z</cp:lastPrinted>
  <dcterms:created xsi:type="dcterms:W3CDTF">2017-05-15T09:34:04Z</dcterms:created>
  <dcterms:modified xsi:type="dcterms:W3CDTF">2020-10-06T10:47:55Z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0x010100C0EFE1DD99A52045BE5DE8D31073AD51</vt:lpwstr>
  </property>
</Properties>
</file>