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0" r:id="rId4"/>
    <p:sldMasterId id="2147483702" r:id="rId5"/>
    <p:sldMasterId id="2147483714" r:id="rId6"/>
  </p:sldMasterIdLst>
  <p:notesMasterIdLst>
    <p:notesMasterId r:id="rId27"/>
  </p:notesMasterIdLst>
  <p:sldIdLst>
    <p:sldId id="1018" r:id="rId7"/>
    <p:sldId id="1019" r:id="rId8"/>
    <p:sldId id="1017" r:id="rId9"/>
    <p:sldId id="260" r:id="rId10"/>
    <p:sldId id="1013" r:id="rId11"/>
    <p:sldId id="261" r:id="rId12"/>
    <p:sldId id="257" r:id="rId13"/>
    <p:sldId id="258" r:id="rId14"/>
    <p:sldId id="1022" r:id="rId15"/>
    <p:sldId id="1020" r:id="rId16"/>
    <p:sldId id="1021" r:id="rId17"/>
    <p:sldId id="1016" r:id="rId18"/>
    <p:sldId id="275" r:id="rId19"/>
    <p:sldId id="1014" r:id="rId20"/>
    <p:sldId id="1015" r:id="rId21"/>
    <p:sldId id="262" r:id="rId22"/>
    <p:sldId id="263" r:id="rId23"/>
    <p:sldId id="281" r:id="rId24"/>
    <p:sldId id="282" r:id="rId25"/>
    <p:sldId id="270" r:id="rId2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58D70-097C-4B41-855F-0B5980A29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6BF0F5-06A6-473C-8EE1-BF2429FB0970}">
      <dgm:prSet/>
      <dgm:spPr/>
      <dgm:t>
        <a:bodyPr/>
        <a:lstStyle/>
        <a:p>
          <a:r>
            <a:rPr lang="es-CR" b="1"/>
            <a:t>Se identificó que mediante la implementación de tecnología se puede impactar en mayor medida la amenaza:</a:t>
          </a:r>
          <a:endParaRPr lang="es-ES"/>
        </a:p>
      </dgm:t>
    </dgm:pt>
    <dgm:pt modelId="{0EDE2491-2C40-4F9B-A861-61420F538E5B}" type="parTrans" cxnId="{42F2865F-62FD-4682-90E3-8524956C3EB6}">
      <dgm:prSet/>
      <dgm:spPr/>
      <dgm:t>
        <a:bodyPr/>
        <a:lstStyle/>
        <a:p>
          <a:endParaRPr lang="es-ES"/>
        </a:p>
      </dgm:t>
    </dgm:pt>
    <dgm:pt modelId="{92B9D89B-FDB7-401A-AC16-1E3A14F4C2FD}" type="sibTrans" cxnId="{42F2865F-62FD-4682-90E3-8524956C3EB6}">
      <dgm:prSet/>
      <dgm:spPr/>
      <dgm:t>
        <a:bodyPr/>
        <a:lstStyle/>
        <a:p>
          <a:endParaRPr lang="es-ES"/>
        </a:p>
      </dgm:t>
    </dgm:pt>
    <dgm:pt modelId="{B0D0D62B-748B-4253-8EF7-D980DA7E71BC}">
      <dgm:prSet/>
      <dgm:spPr/>
      <dgm:t>
        <a:bodyPr/>
        <a:lstStyle/>
        <a:p>
          <a:r>
            <a:rPr lang="es-CR" b="1" dirty="0"/>
            <a:t>La Fortuna entra en la consideración general de país como un destino caro.  Esto se puede subsanar vendiendo a la Fortuna  individualmente como destino.</a:t>
          </a:r>
          <a:endParaRPr lang="es-ES" dirty="0"/>
        </a:p>
      </dgm:t>
    </dgm:pt>
    <dgm:pt modelId="{8C0C8D92-92C8-4BEE-B45F-53C6911D4C18}" type="parTrans" cxnId="{F46379E0-4EDB-4830-B67C-8D47260EBD7C}">
      <dgm:prSet/>
      <dgm:spPr/>
      <dgm:t>
        <a:bodyPr/>
        <a:lstStyle/>
        <a:p>
          <a:endParaRPr lang="es-ES"/>
        </a:p>
      </dgm:t>
    </dgm:pt>
    <dgm:pt modelId="{F9C7FDDD-D9D5-4EDE-B314-105CE68ACFB2}" type="sibTrans" cxnId="{F46379E0-4EDB-4830-B67C-8D47260EBD7C}">
      <dgm:prSet/>
      <dgm:spPr/>
      <dgm:t>
        <a:bodyPr/>
        <a:lstStyle/>
        <a:p>
          <a:endParaRPr lang="es-ES"/>
        </a:p>
      </dgm:t>
    </dgm:pt>
    <dgm:pt modelId="{0350BCB4-3201-4BA7-9813-67C35298453A}" type="pres">
      <dgm:prSet presAssocID="{14F58D70-097C-4B41-855F-0B5980A29B95}" presName="linear" presStyleCnt="0">
        <dgm:presLayoutVars>
          <dgm:animLvl val="lvl"/>
          <dgm:resizeHandles val="exact"/>
        </dgm:presLayoutVars>
      </dgm:prSet>
      <dgm:spPr/>
    </dgm:pt>
    <dgm:pt modelId="{E679039E-8DC4-4470-9AF9-93095A5A86AD}" type="pres">
      <dgm:prSet presAssocID="{976BF0F5-06A6-473C-8EE1-BF2429FB09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6984E7-6F85-47EE-A149-6A7A474F4479}" type="pres">
      <dgm:prSet presAssocID="{976BF0F5-06A6-473C-8EE1-BF2429FB09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F2865F-62FD-4682-90E3-8524956C3EB6}" srcId="{14F58D70-097C-4B41-855F-0B5980A29B95}" destId="{976BF0F5-06A6-473C-8EE1-BF2429FB0970}" srcOrd="0" destOrd="0" parTransId="{0EDE2491-2C40-4F9B-A861-61420F538E5B}" sibTransId="{92B9D89B-FDB7-401A-AC16-1E3A14F4C2FD}"/>
    <dgm:cxn modelId="{691387D3-5730-49E5-9C1F-1E9A0537FA27}" type="presOf" srcId="{14F58D70-097C-4B41-855F-0B5980A29B95}" destId="{0350BCB4-3201-4BA7-9813-67C35298453A}" srcOrd="0" destOrd="0" presId="urn:microsoft.com/office/officeart/2005/8/layout/vList2"/>
    <dgm:cxn modelId="{A2251CD8-F1AA-406C-8C39-44C3A08402B6}" type="presOf" srcId="{976BF0F5-06A6-473C-8EE1-BF2429FB0970}" destId="{E679039E-8DC4-4470-9AF9-93095A5A86AD}" srcOrd="0" destOrd="0" presId="urn:microsoft.com/office/officeart/2005/8/layout/vList2"/>
    <dgm:cxn modelId="{F46379E0-4EDB-4830-B67C-8D47260EBD7C}" srcId="{976BF0F5-06A6-473C-8EE1-BF2429FB0970}" destId="{B0D0D62B-748B-4253-8EF7-D980DA7E71BC}" srcOrd="0" destOrd="0" parTransId="{8C0C8D92-92C8-4BEE-B45F-53C6911D4C18}" sibTransId="{F9C7FDDD-D9D5-4EDE-B314-105CE68ACFB2}"/>
    <dgm:cxn modelId="{28156CFE-CAC0-4140-8043-D4544EE8BCD1}" type="presOf" srcId="{B0D0D62B-748B-4253-8EF7-D980DA7E71BC}" destId="{A66984E7-6F85-47EE-A149-6A7A474F4479}" srcOrd="0" destOrd="0" presId="urn:microsoft.com/office/officeart/2005/8/layout/vList2"/>
    <dgm:cxn modelId="{3883CD2A-2052-4FEF-8AD7-E3B3457ABE9D}" type="presParOf" srcId="{0350BCB4-3201-4BA7-9813-67C35298453A}" destId="{E679039E-8DC4-4470-9AF9-93095A5A86AD}" srcOrd="0" destOrd="0" presId="urn:microsoft.com/office/officeart/2005/8/layout/vList2"/>
    <dgm:cxn modelId="{DC74584A-6519-468A-BFD3-6C798EE18147}" type="presParOf" srcId="{0350BCB4-3201-4BA7-9813-67C35298453A}" destId="{A66984E7-6F85-47EE-A149-6A7A474F44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8CBE0-5821-458D-97D9-7586E4E4155B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11F7438C-721F-47AF-B1FD-6788A4454A56}">
      <dgm:prSet phldrT="[Texto]" custT="1"/>
      <dgm:spPr/>
      <dgm:t>
        <a:bodyPr/>
        <a:lstStyle/>
        <a:p>
          <a:r>
            <a:rPr lang="es-CR" sz="1400" b="1" i="0"/>
            <a:t>Fotos del destino en tiempo real</a:t>
          </a:r>
          <a:endParaRPr lang="es-ES" sz="1400" b="1"/>
        </a:p>
      </dgm:t>
    </dgm:pt>
    <dgm:pt modelId="{1FF1AE77-8523-4693-8C75-8E2E2E2E0098}" type="parTrans" cxnId="{4BB90185-34C6-4C30-991C-00380A5EC11B}">
      <dgm:prSet/>
      <dgm:spPr/>
      <dgm:t>
        <a:bodyPr/>
        <a:lstStyle/>
        <a:p>
          <a:endParaRPr lang="es-ES"/>
        </a:p>
      </dgm:t>
    </dgm:pt>
    <dgm:pt modelId="{C4D408DF-CB50-4CE1-9178-53BA08DF4827}" type="sibTrans" cxnId="{4BB90185-34C6-4C30-991C-00380A5EC11B}">
      <dgm:prSet/>
      <dgm:spPr/>
      <dgm:t>
        <a:bodyPr/>
        <a:lstStyle/>
        <a:p>
          <a:endParaRPr lang="es-ES"/>
        </a:p>
      </dgm:t>
    </dgm:pt>
    <dgm:pt modelId="{8D239193-6C28-4D1D-AD69-7D84980043FB}">
      <dgm:prSet phldrT="[Texto]" custT="1"/>
      <dgm:spPr/>
      <dgm:t>
        <a:bodyPr/>
        <a:lstStyle/>
        <a:p>
          <a:pPr algn="just"/>
          <a:r>
            <a:rPr lang="es-ES" sz="1400" b="0" i="0">
              <a:solidFill>
                <a:schemeClr val="bg1"/>
              </a:solidFill>
            </a:rPr>
            <a:t>(</a:t>
          </a:r>
          <a:r>
            <a:rPr lang="es-ES" sz="1400" b="0" i="0" err="1">
              <a:solidFill>
                <a:schemeClr val="bg1"/>
              </a:solidFill>
            </a:rPr>
            <a:t>Slide</a:t>
          </a:r>
          <a:r>
            <a:rPr lang="es-ES" sz="1400" b="0" i="0">
              <a:solidFill>
                <a:schemeClr val="bg1"/>
              </a:solidFill>
            </a:rPr>
            <a:t> Show) 5 fotos, actualizables cada 30 min </a:t>
          </a:r>
          <a:endParaRPr lang="es-ES" sz="1400">
            <a:solidFill>
              <a:schemeClr val="bg1"/>
            </a:solidFill>
          </a:endParaRPr>
        </a:p>
      </dgm:t>
    </dgm:pt>
    <dgm:pt modelId="{3186EE55-7019-4A93-9CE5-FEEDFD922E28}" type="parTrans" cxnId="{D57509EF-F3D0-4772-A6FE-13D2852706C2}">
      <dgm:prSet/>
      <dgm:spPr/>
      <dgm:t>
        <a:bodyPr/>
        <a:lstStyle/>
        <a:p>
          <a:endParaRPr lang="es-ES"/>
        </a:p>
      </dgm:t>
    </dgm:pt>
    <dgm:pt modelId="{F3E35B33-1A2B-4EBE-AF40-B4E083DF0EDD}" type="sibTrans" cxnId="{D57509EF-F3D0-4772-A6FE-13D2852706C2}">
      <dgm:prSet/>
      <dgm:spPr/>
      <dgm:t>
        <a:bodyPr/>
        <a:lstStyle/>
        <a:p>
          <a:endParaRPr lang="es-ES"/>
        </a:p>
      </dgm:t>
    </dgm:pt>
    <dgm:pt modelId="{51FCEDE4-510F-4C0C-92E7-19AE0F08913F}">
      <dgm:prSet phldrT="[Texto]" custT="1"/>
      <dgm:spPr/>
      <dgm:t>
        <a:bodyPr/>
        <a:lstStyle/>
        <a:p>
          <a:r>
            <a:rPr lang="es-ES" sz="1400" b="1"/>
            <a:t>Condiciones climáticas</a:t>
          </a:r>
        </a:p>
      </dgm:t>
    </dgm:pt>
    <dgm:pt modelId="{DD0DDC6E-D261-4F7F-85EE-E0492BB4A1A4}" type="parTrans" cxnId="{C36B26AE-0299-4CE3-A5E4-7C13382CDF1C}">
      <dgm:prSet/>
      <dgm:spPr/>
      <dgm:t>
        <a:bodyPr/>
        <a:lstStyle/>
        <a:p>
          <a:endParaRPr lang="es-ES"/>
        </a:p>
      </dgm:t>
    </dgm:pt>
    <dgm:pt modelId="{D7F8A05F-3E12-49B9-9428-B42528BF0A63}" type="sibTrans" cxnId="{C36B26AE-0299-4CE3-A5E4-7C13382CDF1C}">
      <dgm:prSet/>
      <dgm:spPr/>
      <dgm:t>
        <a:bodyPr/>
        <a:lstStyle/>
        <a:p>
          <a:endParaRPr lang="es-ES"/>
        </a:p>
      </dgm:t>
    </dgm:pt>
    <dgm:pt modelId="{7428F7E3-8AC5-4ED0-A5C1-2FDA578D7FC0}">
      <dgm:prSet phldrT="[Texto]" custT="1"/>
      <dgm:spPr/>
      <dgm:t>
        <a:bodyPr/>
        <a:lstStyle/>
        <a:p>
          <a:pPr algn="just"/>
          <a:r>
            <a:rPr lang="es-CR" sz="1400" b="0" i="0">
              <a:solidFill>
                <a:schemeClr val="bg1"/>
              </a:solidFill>
            </a:rPr>
            <a:t>Temperatura, Precipitación actualizable cada 30 min </a:t>
          </a:r>
          <a:endParaRPr lang="es-ES" sz="1400">
            <a:solidFill>
              <a:schemeClr val="bg1"/>
            </a:solidFill>
          </a:endParaRPr>
        </a:p>
      </dgm:t>
    </dgm:pt>
    <dgm:pt modelId="{D7B4F7E1-CBDE-45BF-BAE6-91606E8BC9D3}" type="parTrans" cxnId="{8A0770E5-B731-4D9B-B37C-76398F87967C}">
      <dgm:prSet/>
      <dgm:spPr/>
      <dgm:t>
        <a:bodyPr/>
        <a:lstStyle/>
        <a:p>
          <a:endParaRPr lang="es-ES"/>
        </a:p>
      </dgm:t>
    </dgm:pt>
    <dgm:pt modelId="{BD77DCFC-61F4-4474-AA59-E6B439155C8D}" type="sibTrans" cxnId="{8A0770E5-B731-4D9B-B37C-76398F87967C}">
      <dgm:prSet/>
      <dgm:spPr/>
      <dgm:t>
        <a:bodyPr/>
        <a:lstStyle/>
        <a:p>
          <a:endParaRPr lang="es-ES"/>
        </a:p>
      </dgm:t>
    </dgm:pt>
    <dgm:pt modelId="{ECC70AA0-129F-49A2-AD1B-B50C60CE7FFC}">
      <dgm:prSet phldrT="[Texto]" custT="1"/>
      <dgm:spPr/>
      <dgm:t>
        <a:bodyPr/>
        <a:lstStyle/>
        <a:p>
          <a:r>
            <a:rPr lang="es-ES" sz="1400" b="1"/>
            <a:t>Anuncios</a:t>
          </a:r>
        </a:p>
      </dgm:t>
    </dgm:pt>
    <dgm:pt modelId="{CEC5D584-CA2F-4024-A03B-D9BB7749B229}" type="parTrans" cxnId="{FD3517F8-1DED-44E2-A285-6757F272ED56}">
      <dgm:prSet/>
      <dgm:spPr/>
      <dgm:t>
        <a:bodyPr/>
        <a:lstStyle/>
        <a:p>
          <a:endParaRPr lang="es-ES"/>
        </a:p>
      </dgm:t>
    </dgm:pt>
    <dgm:pt modelId="{60E49B60-6D27-42E9-9672-09DAD4E14289}" type="sibTrans" cxnId="{FD3517F8-1DED-44E2-A285-6757F272ED56}">
      <dgm:prSet/>
      <dgm:spPr/>
      <dgm:t>
        <a:bodyPr/>
        <a:lstStyle/>
        <a:p>
          <a:endParaRPr lang="es-ES"/>
        </a:p>
      </dgm:t>
    </dgm:pt>
    <dgm:pt modelId="{489F04B1-301B-4ACD-B024-E7AEE2C903F0}">
      <dgm:prSet phldrT="[Texto]" custT="1"/>
      <dgm:spPr/>
      <dgm:t>
        <a:bodyPr/>
        <a:lstStyle/>
        <a:p>
          <a:pPr algn="just"/>
          <a:r>
            <a:rPr lang="es-CR" sz="1400" b="0" i="0">
              <a:solidFill>
                <a:schemeClr val="bg1"/>
              </a:solidFill>
            </a:rPr>
            <a:t>5 anuncios clasificados (promociones, publicidad pagada, entre otros)  </a:t>
          </a:r>
          <a:endParaRPr lang="es-ES" sz="1400">
            <a:solidFill>
              <a:schemeClr val="bg1"/>
            </a:solidFill>
          </a:endParaRPr>
        </a:p>
      </dgm:t>
    </dgm:pt>
    <dgm:pt modelId="{53A2E979-615E-4C03-8935-93D478F21060}" type="parTrans" cxnId="{ADD38E90-6E87-46EE-AD6E-C8AA9F351A12}">
      <dgm:prSet/>
      <dgm:spPr/>
      <dgm:t>
        <a:bodyPr/>
        <a:lstStyle/>
        <a:p>
          <a:endParaRPr lang="es-ES"/>
        </a:p>
      </dgm:t>
    </dgm:pt>
    <dgm:pt modelId="{415303A8-C32D-4B7D-8F2B-12D17D021E9B}" type="sibTrans" cxnId="{ADD38E90-6E87-46EE-AD6E-C8AA9F351A12}">
      <dgm:prSet/>
      <dgm:spPr/>
      <dgm:t>
        <a:bodyPr/>
        <a:lstStyle/>
        <a:p>
          <a:endParaRPr lang="es-ES"/>
        </a:p>
      </dgm:t>
    </dgm:pt>
    <dgm:pt modelId="{D1269DE7-268E-449C-BE7E-0A02D9217598}">
      <dgm:prSet phldrT="[Texto]" custT="1"/>
      <dgm:spPr/>
      <dgm:t>
        <a:bodyPr/>
        <a:lstStyle/>
        <a:p>
          <a:r>
            <a:rPr lang="es-ES" sz="1400" b="1"/>
            <a:t>Concursos</a:t>
          </a:r>
        </a:p>
      </dgm:t>
    </dgm:pt>
    <dgm:pt modelId="{A73A3523-EA5B-4568-BB06-E59AFBED3654}" type="parTrans" cxnId="{F7625B88-41EF-411D-B402-45D16D8FFD56}">
      <dgm:prSet/>
      <dgm:spPr/>
      <dgm:t>
        <a:bodyPr/>
        <a:lstStyle/>
        <a:p>
          <a:endParaRPr lang="es-ES"/>
        </a:p>
      </dgm:t>
    </dgm:pt>
    <dgm:pt modelId="{51B66AD8-0AB7-4294-AFC6-1A0A8B4EBE61}" type="sibTrans" cxnId="{F7625B88-41EF-411D-B402-45D16D8FFD56}">
      <dgm:prSet/>
      <dgm:spPr/>
      <dgm:t>
        <a:bodyPr/>
        <a:lstStyle/>
        <a:p>
          <a:endParaRPr lang="es-ES"/>
        </a:p>
      </dgm:t>
    </dgm:pt>
    <dgm:pt modelId="{97FB3C55-2589-4DB7-8EB3-F5B8686E66B2}">
      <dgm:prSet phldrT="[Texto]" custT="1"/>
      <dgm:spPr/>
      <dgm:t>
        <a:bodyPr/>
        <a:lstStyle/>
        <a:p>
          <a:r>
            <a:rPr lang="es-ES" sz="1400" b="1"/>
            <a:t>Agenda eventos</a:t>
          </a:r>
        </a:p>
      </dgm:t>
    </dgm:pt>
    <dgm:pt modelId="{D9D51FE5-98FC-4CAB-AECF-AF9A9D874865}" type="parTrans" cxnId="{FB24C11A-3C33-4408-9FFE-7BA020FAF7D1}">
      <dgm:prSet/>
      <dgm:spPr/>
      <dgm:t>
        <a:bodyPr/>
        <a:lstStyle/>
        <a:p>
          <a:endParaRPr lang="es-ES"/>
        </a:p>
      </dgm:t>
    </dgm:pt>
    <dgm:pt modelId="{15DB9942-27C3-4EAB-B306-756368C9815B}" type="sibTrans" cxnId="{FB24C11A-3C33-4408-9FFE-7BA020FAF7D1}">
      <dgm:prSet/>
      <dgm:spPr/>
      <dgm:t>
        <a:bodyPr/>
        <a:lstStyle/>
        <a:p>
          <a:endParaRPr lang="es-ES"/>
        </a:p>
      </dgm:t>
    </dgm:pt>
    <dgm:pt modelId="{AEF80179-59ED-483B-9120-466F12B4DCB2}">
      <dgm:prSet phldrT="[Texto]" custT="1"/>
      <dgm:spPr/>
      <dgm:t>
        <a:bodyPr/>
        <a:lstStyle/>
        <a:p>
          <a:pPr algn="just"/>
          <a:r>
            <a:rPr lang="es-ES" sz="1400" b="0" i="0">
              <a:solidFill>
                <a:schemeClr val="bg1"/>
              </a:solidFill>
            </a:rPr>
            <a:t>Calendario de actividades (vista semanal) </a:t>
          </a:r>
          <a:endParaRPr lang="es-ES" sz="1400" b="1">
            <a:solidFill>
              <a:schemeClr val="bg1"/>
            </a:solidFill>
          </a:endParaRPr>
        </a:p>
      </dgm:t>
    </dgm:pt>
    <dgm:pt modelId="{222A71C2-B7EC-474F-B93E-D77A86C75BA1}" type="parTrans" cxnId="{76075514-FC5C-4ACB-A741-86D14320AEF0}">
      <dgm:prSet/>
      <dgm:spPr/>
      <dgm:t>
        <a:bodyPr/>
        <a:lstStyle/>
        <a:p>
          <a:endParaRPr lang="es-ES"/>
        </a:p>
      </dgm:t>
    </dgm:pt>
    <dgm:pt modelId="{8940B263-E8FA-4D97-8595-E1D2987CB09A}" type="sibTrans" cxnId="{76075514-FC5C-4ACB-A741-86D14320AEF0}">
      <dgm:prSet/>
      <dgm:spPr/>
      <dgm:t>
        <a:bodyPr/>
        <a:lstStyle/>
        <a:p>
          <a:endParaRPr lang="es-ES"/>
        </a:p>
      </dgm:t>
    </dgm:pt>
    <dgm:pt modelId="{5CFB034D-3840-4898-BB51-FFEBBB4E0425}">
      <dgm:prSet phldrT="[Texto]" custT="1"/>
      <dgm:spPr/>
      <dgm:t>
        <a:bodyPr/>
        <a:lstStyle/>
        <a:p>
          <a:pPr algn="just"/>
          <a:r>
            <a:rPr lang="es-ES" sz="1400" b="0" i="0">
              <a:solidFill>
                <a:schemeClr val="bg1"/>
              </a:solidFill>
            </a:rPr>
            <a:t>Concursos patrocinados que promocionen del destino </a:t>
          </a:r>
          <a:endParaRPr lang="es-ES" sz="1400" b="1">
            <a:solidFill>
              <a:schemeClr val="bg1"/>
            </a:solidFill>
          </a:endParaRPr>
        </a:p>
      </dgm:t>
    </dgm:pt>
    <dgm:pt modelId="{B3948B78-92A7-4868-B071-910E2A6A5619}" type="parTrans" cxnId="{4185A892-8453-460F-9D95-BCABDBBD95AD}">
      <dgm:prSet/>
      <dgm:spPr/>
      <dgm:t>
        <a:bodyPr/>
        <a:lstStyle/>
        <a:p>
          <a:endParaRPr lang="es-ES"/>
        </a:p>
      </dgm:t>
    </dgm:pt>
    <dgm:pt modelId="{36F1A4EF-CBC5-4700-B271-EBDE39DA2B7A}" type="sibTrans" cxnId="{4185A892-8453-460F-9D95-BCABDBBD95AD}">
      <dgm:prSet/>
      <dgm:spPr/>
      <dgm:t>
        <a:bodyPr/>
        <a:lstStyle/>
        <a:p>
          <a:endParaRPr lang="es-ES"/>
        </a:p>
      </dgm:t>
    </dgm:pt>
    <dgm:pt modelId="{F84BA174-500F-4255-99DD-DDDB7E3583C2}" type="pres">
      <dgm:prSet presAssocID="{ACC8CBE0-5821-458D-97D9-7586E4E4155B}" presName="Name0" presStyleCnt="0">
        <dgm:presLayoutVars>
          <dgm:dir/>
        </dgm:presLayoutVars>
      </dgm:prSet>
      <dgm:spPr/>
    </dgm:pt>
    <dgm:pt modelId="{7E5122FB-4F0E-40BB-B55B-3C8E01E67413}" type="pres">
      <dgm:prSet presAssocID="{11F7438C-721F-47AF-B1FD-6788A4454A56}" presName="composite" presStyleCnt="0"/>
      <dgm:spPr/>
    </dgm:pt>
    <dgm:pt modelId="{E118D2FF-7A76-4173-9CBC-A45E28648BC4}" type="pres">
      <dgm:prSet presAssocID="{11F7438C-721F-47AF-B1FD-6788A4454A56}" presName="Accent" presStyleLbl="alignAcc1" presStyleIdx="0" presStyleCnt="5"/>
      <dgm:spPr/>
    </dgm:pt>
    <dgm:pt modelId="{02C33395-9CB4-421F-B9EC-40EAE8B31467}" type="pres">
      <dgm:prSet presAssocID="{11F7438C-721F-47AF-B1FD-6788A4454A56}" presName="Image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0A5F80A8-08D6-403E-96F3-A7D108C65CC4}" type="pres">
      <dgm:prSet presAssocID="{11F7438C-721F-47AF-B1FD-6788A4454A56}" presName="Child" presStyleLbl="revTx" presStyleIdx="0" presStyleCnt="5">
        <dgm:presLayoutVars>
          <dgm:bulletEnabled val="1"/>
        </dgm:presLayoutVars>
      </dgm:prSet>
      <dgm:spPr/>
    </dgm:pt>
    <dgm:pt modelId="{8B0126FE-23DF-4097-BEC6-4976772BE740}" type="pres">
      <dgm:prSet presAssocID="{11F7438C-721F-47AF-B1FD-6788A4454A56}" presName="Parent" presStyleLbl="alignNode1" presStyleIdx="0" presStyleCnt="5" custScaleY="140470">
        <dgm:presLayoutVars>
          <dgm:bulletEnabled val="1"/>
        </dgm:presLayoutVars>
      </dgm:prSet>
      <dgm:spPr/>
    </dgm:pt>
    <dgm:pt modelId="{9B258474-16FE-4EA3-B55C-C6DC86F06BA9}" type="pres">
      <dgm:prSet presAssocID="{C4D408DF-CB50-4CE1-9178-53BA08DF4827}" presName="sibTrans" presStyleCnt="0"/>
      <dgm:spPr/>
    </dgm:pt>
    <dgm:pt modelId="{4AC6FAB1-D1A5-4B62-9C5D-5187C9867513}" type="pres">
      <dgm:prSet presAssocID="{51FCEDE4-510F-4C0C-92E7-19AE0F08913F}" presName="composite" presStyleCnt="0"/>
      <dgm:spPr/>
    </dgm:pt>
    <dgm:pt modelId="{F3BB8538-0043-40A3-9BC2-02CEC45665AE}" type="pres">
      <dgm:prSet presAssocID="{51FCEDE4-510F-4C0C-92E7-19AE0F08913F}" presName="Accent" presStyleLbl="alignAcc1" presStyleIdx="1" presStyleCnt="5"/>
      <dgm:spPr/>
    </dgm:pt>
    <dgm:pt modelId="{22AA3F03-762D-4843-9333-D3F955CFACFA}" type="pres">
      <dgm:prSet presAssocID="{51FCEDE4-510F-4C0C-92E7-19AE0F08913F}" presName="Image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086C876-4BA7-4405-91DA-876675D1DFB4}" type="pres">
      <dgm:prSet presAssocID="{51FCEDE4-510F-4C0C-92E7-19AE0F08913F}" presName="Child" presStyleLbl="revTx" presStyleIdx="1" presStyleCnt="5">
        <dgm:presLayoutVars>
          <dgm:bulletEnabled val="1"/>
        </dgm:presLayoutVars>
      </dgm:prSet>
      <dgm:spPr/>
    </dgm:pt>
    <dgm:pt modelId="{BEDE63CA-F1E5-4CB7-BCA2-6DC835538463}" type="pres">
      <dgm:prSet presAssocID="{51FCEDE4-510F-4C0C-92E7-19AE0F08913F}" presName="Parent" presStyleLbl="alignNode1" presStyleIdx="1" presStyleCnt="5" custScaleY="140470">
        <dgm:presLayoutVars>
          <dgm:bulletEnabled val="1"/>
        </dgm:presLayoutVars>
      </dgm:prSet>
      <dgm:spPr/>
    </dgm:pt>
    <dgm:pt modelId="{AC2FA0BB-9E10-41E4-A545-213EEF64BDCE}" type="pres">
      <dgm:prSet presAssocID="{D7F8A05F-3E12-49B9-9428-B42528BF0A63}" presName="sibTrans" presStyleCnt="0"/>
      <dgm:spPr/>
    </dgm:pt>
    <dgm:pt modelId="{3814F717-4E44-4DDA-91AF-2FEF808356C8}" type="pres">
      <dgm:prSet presAssocID="{ECC70AA0-129F-49A2-AD1B-B50C60CE7FFC}" presName="composite" presStyleCnt="0"/>
      <dgm:spPr/>
    </dgm:pt>
    <dgm:pt modelId="{55534E8E-01C6-4808-B7B5-6ACCEFFC1760}" type="pres">
      <dgm:prSet presAssocID="{ECC70AA0-129F-49A2-AD1B-B50C60CE7FFC}" presName="Accent" presStyleLbl="alignAcc1" presStyleIdx="2" presStyleCnt="5"/>
      <dgm:spPr/>
    </dgm:pt>
    <dgm:pt modelId="{E3AA3796-4F28-42C3-B7A4-8B7886603F49}" type="pres">
      <dgm:prSet presAssocID="{ECC70AA0-129F-49A2-AD1B-B50C60CE7FFC}" presName="Image" presStyleLbl="nod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E1BAE4ED-9BE0-4190-81E3-0FB939C566EF}" type="pres">
      <dgm:prSet presAssocID="{ECC70AA0-129F-49A2-AD1B-B50C60CE7FFC}" presName="Child" presStyleLbl="revTx" presStyleIdx="2" presStyleCnt="5">
        <dgm:presLayoutVars>
          <dgm:bulletEnabled val="1"/>
        </dgm:presLayoutVars>
      </dgm:prSet>
      <dgm:spPr/>
    </dgm:pt>
    <dgm:pt modelId="{805329C7-AF83-4630-9EE1-AFF7EF5ADC57}" type="pres">
      <dgm:prSet presAssocID="{ECC70AA0-129F-49A2-AD1B-B50C60CE7FFC}" presName="Parent" presStyleLbl="alignNode1" presStyleIdx="2" presStyleCnt="5" custScaleY="140470">
        <dgm:presLayoutVars>
          <dgm:bulletEnabled val="1"/>
        </dgm:presLayoutVars>
      </dgm:prSet>
      <dgm:spPr/>
    </dgm:pt>
    <dgm:pt modelId="{B57BC93E-9816-4F26-A11B-6DA52CD0F8D7}" type="pres">
      <dgm:prSet presAssocID="{60E49B60-6D27-42E9-9672-09DAD4E14289}" presName="sibTrans" presStyleCnt="0"/>
      <dgm:spPr/>
    </dgm:pt>
    <dgm:pt modelId="{093AD7E7-692A-4A08-A9CD-68927BDBBD9C}" type="pres">
      <dgm:prSet presAssocID="{97FB3C55-2589-4DB7-8EB3-F5B8686E66B2}" presName="composite" presStyleCnt="0"/>
      <dgm:spPr/>
    </dgm:pt>
    <dgm:pt modelId="{030E765D-1F17-4AF2-8D46-1D4B578C0F40}" type="pres">
      <dgm:prSet presAssocID="{97FB3C55-2589-4DB7-8EB3-F5B8686E66B2}" presName="Accent" presStyleLbl="alignAcc1" presStyleIdx="3" presStyleCnt="5"/>
      <dgm:spPr/>
    </dgm:pt>
    <dgm:pt modelId="{5B4AADB3-3A85-4B47-8F63-0C99DF774B0A}" type="pres">
      <dgm:prSet presAssocID="{97FB3C55-2589-4DB7-8EB3-F5B8686E66B2}" presName="Image" presStyleLbl="nod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8316CB4B-414A-43CD-98FC-F39091C61B52}" type="pres">
      <dgm:prSet presAssocID="{97FB3C55-2589-4DB7-8EB3-F5B8686E66B2}" presName="Child" presStyleLbl="revTx" presStyleIdx="3" presStyleCnt="5">
        <dgm:presLayoutVars>
          <dgm:bulletEnabled val="1"/>
        </dgm:presLayoutVars>
      </dgm:prSet>
      <dgm:spPr/>
    </dgm:pt>
    <dgm:pt modelId="{BF1CAEBB-C678-46F6-A84E-ED8FFFD40DD7}" type="pres">
      <dgm:prSet presAssocID="{97FB3C55-2589-4DB7-8EB3-F5B8686E66B2}" presName="Parent" presStyleLbl="alignNode1" presStyleIdx="3" presStyleCnt="5" custScaleY="140470">
        <dgm:presLayoutVars>
          <dgm:bulletEnabled val="1"/>
        </dgm:presLayoutVars>
      </dgm:prSet>
      <dgm:spPr/>
    </dgm:pt>
    <dgm:pt modelId="{B81725A5-0A6C-4FC5-854A-256F0750959A}" type="pres">
      <dgm:prSet presAssocID="{15DB9942-27C3-4EAB-B306-756368C9815B}" presName="sibTrans" presStyleCnt="0"/>
      <dgm:spPr/>
    </dgm:pt>
    <dgm:pt modelId="{EE8EFCF2-5D66-41AC-B2FF-161606B9BF21}" type="pres">
      <dgm:prSet presAssocID="{D1269DE7-268E-449C-BE7E-0A02D9217598}" presName="composite" presStyleCnt="0"/>
      <dgm:spPr/>
    </dgm:pt>
    <dgm:pt modelId="{5A669827-A24D-4690-995D-9C61594FDADB}" type="pres">
      <dgm:prSet presAssocID="{D1269DE7-268E-449C-BE7E-0A02D9217598}" presName="Accent" presStyleLbl="alignAcc1" presStyleIdx="4" presStyleCnt="5"/>
      <dgm:spPr/>
    </dgm:pt>
    <dgm:pt modelId="{44C609A7-B590-4E46-AE5C-CFD19C9F1D39}" type="pres">
      <dgm:prSet presAssocID="{D1269DE7-268E-449C-BE7E-0A02D9217598}" presName="Image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95E9C9A-C9E4-476C-926F-A706DA73A34F}" type="pres">
      <dgm:prSet presAssocID="{D1269DE7-268E-449C-BE7E-0A02D9217598}" presName="Child" presStyleLbl="revTx" presStyleIdx="4" presStyleCnt="5">
        <dgm:presLayoutVars>
          <dgm:bulletEnabled val="1"/>
        </dgm:presLayoutVars>
      </dgm:prSet>
      <dgm:spPr/>
    </dgm:pt>
    <dgm:pt modelId="{18C18139-ACA7-49EF-AE39-467E04AC303E}" type="pres">
      <dgm:prSet presAssocID="{D1269DE7-268E-449C-BE7E-0A02D9217598}" presName="Parent" presStyleLbl="alignNode1" presStyleIdx="4" presStyleCnt="5" custScaleY="140470">
        <dgm:presLayoutVars>
          <dgm:bulletEnabled val="1"/>
        </dgm:presLayoutVars>
      </dgm:prSet>
      <dgm:spPr/>
    </dgm:pt>
  </dgm:ptLst>
  <dgm:cxnLst>
    <dgm:cxn modelId="{76075514-FC5C-4ACB-A741-86D14320AEF0}" srcId="{97FB3C55-2589-4DB7-8EB3-F5B8686E66B2}" destId="{AEF80179-59ED-483B-9120-466F12B4DCB2}" srcOrd="0" destOrd="0" parTransId="{222A71C2-B7EC-474F-B93E-D77A86C75BA1}" sibTransId="{8940B263-E8FA-4D97-8595-E1D2987CB09A}"/>
    <dgm:cxn modelId="{53B5A815-7234-43D6-9C5A-26BE71D94014}" type="presOf" srcId="{489F04B1-301B-4ACD-B024-E7AEE2C903F0}" destId="{E1BAE4ED-9BE0-4190-81E3-0FB939C566EF}" srcOrd="0" destOrd="0" presId="urn:microsoft.com/office/officeart/2008/layout/TitlePictureLineup"/>
    <dgm:cxn modelId="{6DC83C17-B25C-4361-AF8F-1E3FE01268D2}" type="presOf" srcId="{ACC8CBE0-5821-458D-97D9-7586E4E4155B}" destId="{F84BA174-500F-4255-99DD-DDDB7E3583C2}" srcOrd="0" destOrd="0" presId="urn:microsoft.com/office/officeart/2008/layout/TitlePictureLineup"/>
    <dgm:cxn modelId="{FB24C11A-3C33-4408-9FFE-7BA020FAF7D1}" srcId="{ACC8CBE0-5821-458D-97D9-7586E4E4155B}" destId="{97FB3C55-2589-4DB7-8EB3-F5B8686E66B2}" srcOrd="3" destOrd="0" parTransId="{D9D51FE5-98FC-4CAB-AECF-AF9A9D874865}" sibTransId="{15DB9942-27C3-4EAB-B306-756368C9815B}"/>
    <dgm:cxn modelId="{C1765D41-CA41-40C7-89DF-F8DFFF9B55A3}" type="presOf" srcId="{ECC70AA0-129F-49A2-AD1B-B50C60CE7FFC}" destId="{805329C7-AF83-4630-9EE1-AFF7EF5ADC57}" srcOrd="0" destOrd="0" presId="urn:microsoft.com/office/officeart/2008/layout/TitlePictureLineup"/>
    <dgm:cxn modelId="{AB7AC670-FB0F-4DFD-9CAF-1D5A195F4AD0}" type="presOf" srcId="{5CFB034D-3840-4898-BB51-FFEBBB4E0425}" destId="{795E9C9A-C9E4-476C-926F-A706DA73A34F}" srcOrd="0" destOrd="0" presId="urn:microsoft.com/office/officeart/2008/layout/TitlePictureLineup"/>
    <dgm:cxn modelId="{AFED0C57-7EB9-4C65-B5C3-F01787D5E233}" type="presOf" srcId="{11F7438C-721F-47AF-B1FD-6788A4454A56}" destId="{8B0126FE-23DF-4097-BEC6-4976772BE740}" srcOrd="0" destOrd="0" presId="urn:microsoft.com/office/officeart/2008/layout/TitlePictureLineup"/>
    <dgm:cxn modelId="{5D06E484-3B93-40E4-B0E2-C14825EB1DFE}" type="presOf" srcId="{51FCEDE4-510F-4C0C-92E7-19AE0F08913F}" destId="{BEDE63CA-F1E5-4CB7-BCA2-6DC835538463}" srcOrd="0" destOrd="0" presId="urn:microsoft.com/office/officeart/2008/layout/TitlePictureLineup"/>
    <dgm:cxn modelId="{4BB90185-34C6-4C30-991C-00380A5EC11B}" srcId="{ACC8CBE0-5821-458D-97D9-7586E4E4155B}" destId="{11F7438C-721F-47AF-B1FD-6788A4454A56}" srcOrd="0" destOrd="0" parTransId="{1FF1AE77-8523-4693-8C75-8E2E2E2E0098}" sibTransId="{C4D408DF-CB50-4CE1-9178-53BA08DF4827}"/>
    <dgm:cxn modelId="{F7625B88-41EF-411D-B402-45D16D8FFD56}" srcId="{ACC8CBE0-5821-458D-97D9-7586E4E4155B}" destId="{D1269DE7-268E-449C-BE7E-0A02D9217598}" srcOrd="4" destOrd="0" parTransId="{A73A3523-EA5B-4568-BB06-E59AFBED3654}" sibTransId="{51B66AD8-0AB7-4294-AFC6-1A0A8B4EBE61}"/>
    <dgm:cxn modelId="{ADD38E90-6E87-46EE-AD6E-C8AA9F351A12}" srcId="{ECC70AA0-129F-49A2-AD1B-B50C60CE7FFC}" destId="{489F04B1-301B-4ACD-B024-E7AEE2C903F0}" srcOrd="0" destOrd="0" parTransId="{53A2E979-615E-4C03-8935-93D478F21060}" sibTransId="{415303A8-C32D-4B7D-8F2B-12D17D021E9B}"/>
    <dgm:cxn modelId="{4185A892-8453-460F-9D95-BCABDBBD95AD}" srcId="{D1269DE7-268E-449C-BE7E-0A02D9217598}" destId="{5CFB034D-3840-4898-BB51-FFEBBB4E0425}" srcOrd="0" destOrd="0" parTransId="{B3948B78-92A7-4868-B071-910E2A6A5619}" sibTransId="{36F1A4EF-CBC5-4700-B271-EBDE39DA2B7A}"/>
    <dgm:cxn modelId="{29D246A4-E61B-48C1-9565-F615194C1D65}" type="presOf" srcId="{97FB3C55-2589-4DB7-8EB3-F5B8686E66B2}" destId="{BF1CAEBB-C678-46F6-A84E-ED8FFFD40DD7}" srcOrd="0" destOrd="0" presId="urn:microsoft.com/office/officeart/2008/layout/TitlePictureLineup"/>
    <dgm:cxn modelId="{C36B26AE-0299-4CE3-A5E4-7C13382CDF1C}" srcId="{ACC8CBE0-5821-458D-97D9-7586E4E4155B}" destId="{51FCEDE4-510F-4C0C-92E7-19AE0F08913F}" srcOrd="1" destOrd="0" parTransId="{DD0DDC6E-D261-4F7F-85EE-E0492BB4A1A4}" sibTransId="{D7F8A05F-3E12-49B9-9428-B42528BF0A63}"/>
    <dgm:cxn modelId="{73A25FAE-1DD2-4D5F-A0E3-6917845404EA}" type="presOf" srcId="{8D239193-6C28-4D1D-AD69-7D84980043FB}" destId="{0A5F80A8-08D6-403E-96F3-A7D108C65CC4}" srcOrd="0" destOrd="0" presId="urn:microsoft.com/office/officeart/2008/layout/TitlePictureLineup"/>
    <dgm:cxn modelId="{F0F049AF-1585-4D30-BCDA-29FD56C1E3E8}" type="presOf" srcId="{AEF80179-59ED-483B-9120-466F12B4DCB2}" destId="{8316CB4B-414A-43CD-98FC-F39091C61B52}" srcOrd="0" destOrd="0" presId="urn:microsoft.com/office/officeart/2008/layout/TitlePictureLineup"/>
    <dgm:cxn modelId="{80CBB2B1-AAAA-4737-AED1-3D5614BB356F}" type="presOf" srcId="{D1269DE7-268E-449C-BE7E-0A02D9217598}" destId="{18C18139-ACA7-49EF-AE39-467E04AC303E}" srcOrd="0" destOrd="0" presId="urn:microsoft.com/office/officeart/2008/layout/TitlePictureLineup"/>
    <dgm:cxn modelId="{8A0770E5-B731-4D9B-B37C-76398F87967C}" srcId="{51FCEDE4-510F-4C0C-92E7-19AE0F08913F}" destId="{7428F7E3-8AC5-4ED0-A5C1-2FDA578D7FC0}" srcOrd="0" destOrd="0" parTransId="{D7B4F7E1-CBDE-45BF-BAE6-91606E8BC9D3}" sibTransId="{BD77DCFC-61F4-4474-AA59-E6B439155C8D}"/>
    <dgm:cxn modelId="{EC03BEE7-2CE3-4F46-AF7F-66F04ADE26FB}" type="presOf" srcId="{7428F7E3-8AC5-4ED0-A5C1-2FDA578D7FC0}" destId="{C086C876-4BA7-4405-91DA-876675D1DFB4}" srcOrd="0" destOrd="0" presId="urn:microsoft.com/office/officeart/2008/layout/TitlePictureLineup"/>
    <dgm:cxn modelId="{D57509EF-F3D0-4772-A6FE-13D2852706C2}" srcId="{11F7438C-721F-47AF-B1FD-6788A4454A56}" destId="{8D239193-6C28-4D1D-AD69-7D84980043FB}" srcOrd="0" destOrd="0" parTransId="{3186EE55-7019-4A93-9CE5-FEEDFD922E28}" sibTransId="{F3E35B33-1A2B-4EBE-AF40-B4E083DF0EDD}"/>
    <dgm:cxn modelId="{FD3517F8-1DED-44E2-A285-6757F272ED56}" srcId="{ACC8CBE0-5821-458D-97D9-7586E4E4155B}" destId="{ECC70AA0-129F-49A2-AD1B-B50C60CE7FFC}" srcOrd="2" destOrd="0" parTransId="{CEC5D584-CA2F-4024-A03B-D9BB7749B229}" sibTransId="{60E49B60-6D27-42E9-9672-09DAD4E14289}"/>
    <dgm:cxn modelId="{20DD14B7-B3A3-4157-88AD-509A6C872DC3}" type="presParOf" srcId="{F84BA174-500F-4255-99DD-DDDB7E3583C2}" destId="{7E5122FB-4F0E-40BB-B55B-3C8E01E67413}" srcOrd="0" destOrd="0" presId="urn:microsoft.com/office/officeart/2008/layout/TitlePictureLineup"/>
    <dgm:cxn modelId="{39C4CBD5-2254-4ECA-8F49-8AA206922680}" type="presParOf" srcId="{7E5122FB-4F0E-40BB-B55B-3C8E01E67413}" destId="{E118D2FF-7A76-4173-9CBC-A45E28648BC4}" srcOrd="0" destOrd="0" presId="urn:microsoft.com/office/officeart/2008/layout/TitlePictureLineup"/>
    <dgm:cxn modelId="{394EE939-910C-45C3-B94B-9AD8F0BAE7FC}" type="presParOf" srcId="{7E5122FB-4F0E-40BB-B55B-3C8E01E67413}" destId="{02C33395-9CB4-421F-B9EC-40EAE8B31467}" srcOrd="1" destOrd="0" presId="urn:microsoft.com/office/officeart/2008/layout/TitlePictureLineup"/>
    <dgm:cxn modelId="{3D24FBDA-11E8-4369-A483-E4BCBA73F25A}" type="presParOf" srcId="{7E5122FB-4F0E-40BB-B55B-3C8E01E67413}" destId="{0A5F80A8-08D6-403E-96F3-A7D108C65CC4}" srcOrd="2" destOrd="0" presId="urn:microsoft.com/office/officeart/2008/layout/TitlePictureLineup"/>
    <dgm:cxn modelId="{7BE0AC86-A172-4434-878A-437DEA451FFD}" type="presParOf" srcId="{7E5122FB-4F0E-40BB-B55B-3C8E01E67413}" destId="{8B0126FE-23DF-4097-BEC6-4976772BE740}" srcOrd="3" destOrd="0" presId="urn:microsoft.com/office/officeart/2008/layout/TitlePictureLineup"/>
    <dgm:cxn modelId="{11565ED2-45F3-4E5D-BB20-4E29895E5A30}" type="presParOf" srcId="{F84BA174-500F-4255-99DD-DDDB7E3583C2}" destId="{9B258474-16FE-4EA3-B55C-C6DC86F06BA9}" srcOrd="1" destOrd="0" presId="urn:microsoft.com/office/officeart/2008/layout/TitlePictureLineup"/>
    <dgm:cxn modelId="{6D4922BA-4CB5-42A9-A0D3-E536E449DE69}" type="presParOf" srcId="{F84BA174-500F-4255-99DD-DDDB7E3583C2}" destId="{4AC6FAB1-D1A5-4B62-9C5D-5187C9867513}" srcOrd="2" destOrd="0" presId="urn:microsoft.com/office/officeart/2008/layout/TitlePictureLineup"/>
    <dgm:cxn modelId="{145B2847-1761-4136-BA72-03C3D4D6CC77}" type="presParOf" srcId="{4AC6FAB1-D1A5-4B62-9C5D-5187C9867513}" destId="{F3BB8538-0043-40A3-9BC2-02CEC45665AE}" srcOrd="0" destOrd="0" presId="urn:microsoft.com/office/officeart/2008/layout/TitlePictureLineup"/>
    <dgm:cxn modelId="{050384B3-4AE7-4E4C-B3DB-7ACE7CB90E11}" type="presParOf" srcId="{4AC6FAB1-D1A5-4B62-9C5D-5187C9867513}" destId="{22AA3F03-762D-4843-9333-D3F955CFACFA}" srcOrd="1" destOrd="0" presId="urn:microsoft.com/office/officeart/2008/layout/TitlePictureLineup"/>
    <dgm:cxn modelId="{97F3C532-C569-496C-B0CC-BD5C0D0F5E2A}" type="presParOf" srcId="{4AC6FAB1-D1A5-4B62-9C5D-5187C9867513}" destId="{C086C876-4BA7-4405-91DA-876675D1DFB4}" srcOrd="2" destOrd="0" presId="urn:microsoft.com/office/officeart/2008/layout/TitlePictureLineup"/>
    <dgm:cxn modelId="{2A5CF185-F6B6-419A-BFE0-A90BE953218F}" type="presParOf" srcId="{4AC6FAB1-D1A5-4B62-9C5D-5187C9867513}" destId="{BEDE63CA-F1E5-4CB7-BCA2-6DC835538463}" srcOrd="3" destOrd="0" presId="urn:microsoft.com/office/officeart/2008/layout/TitlePictureLineup"/>
    <dgm:cxn modelId="{9D72B30D-02B0-472F-801B-B0CFB90AB217}" type="presParOf" srcId="{F84BA174-500F-4255-99DD-DDDB7E3583C2}" destId="{AC2FA0BB-9E10-41E4-A545-213EEF64BDCE}" srcOrd="3" destOrd="0" presId="urn:microsoft.com/office/officeart/2008/layout/TitlePictureLineup"/>
    <dgm:cxn modelId="{01E0DB34-2DAA-474F-AA71-386407145ACD}" type="presParOf" srcId="{F84BA174-500F-4255-99DD-DDDB7E3583C2}" destId="{3814F717-4E44-4DDA-91AF-2FEF808356C8}" srcOrd="4" destOrd="0" presId="urn:microsoft.com/office/officeart/2008/layout/TitlePictureLineup"/>
    <dgm:cxn modelId="{90D4259C-DA2E-46AE-A295-1A8EB3E324AF}" type="presParOf" srcId="{3814F717-4E44-4DDA-91AF-2FEF808356C8}" destId="{55534E8E-01C6-4808-B7B5-6ACCEFFC1760}" srcOrd="0" destOrd="0" presId="urn:microsoft.com/office/officeart/2008/layout/TitlePictureLineup"/>
    <dgm:cxn modelId="{F2A63152-11A3-43A4-8BE8-913A1F292754}" type="presParOf" srcId="{3814F717-4E44-4DDA-91AF-2FEF808356C8}" destId="{E3AA3796-4F28-42C3-B7A4-8B7886603F49}" srcOrd="1" destOrd="0" presId="urn:microsoft.com/office/officeart/2008/layout/TitlePictureLineup"/>
    <dgm:cxn modelId="{A279EA1D-CEFE-4F8B-BE25-F6850FD52EB3}" type="presParOf" srcId="{3814F717-4E44-4DDA-91AF-2FEF808356C8}" destId="{E1BAE4ED-9BE0-4190-81E3-0FB939C566EF}" srcOrd="2" destOrd="0" presId="urn:microsoft.com/office/officeart/2008/layout/TitlePictureLineup"/>
    <dgm:cxn modelId="{A595DB1F-109D-4D1E-B24B-C83F1A2F2D50}" type="presParOf" srcId="{3814F717-4E44-4DDA-91AF-2FEF808356C8}" destId="{805329C7-AF83-4630-9EE1-AFF7EF5ADC57}" srcOrd="3" destOrd="0" presId="urn:microsoft.com/office/officeart/2008/layout/TitlePictureLineup"/>
    <dgm:cxn modelId="{6DB29C90-8FC6-4ACE-A268-AC89211F6290}" type="presParOf" srcId="{F84BA174-500F-4255-99DD-DDDB7E3583C2}" destId="{B57BC93E-9816-4F26-A11B-6DA52CD0F8D7}" srcOrd="5" destOrd="0" presId="urn:microsoft.com/office/officeart/2008/layout/TitlePictureLineup"/>
    <dgm:cxn modelId="{45B4E661-BA04-48D5-B17C-E922B8380F2B}" type="presParOf" srcId="{F84BA174-500F-4255-99DD-DDDB7E3583C2}" destId="{093AD7E7-692A-4A08-A9CD-68927BDBBD9C}" srcOrd="6" destOrd="0" presId="urn:microsoft.com/office/officeart/2008/layout/TitlePictureLineup"/>
    <dgm:cxn modelId="{F73AA315-2206-4C31-87A9-4B151C281DAA}" type="presParOf" srcId="{093AD7E7-692A-4A08-A9CD-68927BDBBD9C}" destId="{030E765D-1F17-4AF2-8D46-1D4B578C0F40}" srcOrd="0" destOrd="0" presId="urn:microsoft.com/office/officeart/2008/layout/TitlePictureLineup"/>
    <dgm:cxn modelId="{CED907E3-0EF7-4ECC-B7FC-AE7C5AF4CFAC}" type="presParOf" srcId="{093AD7E7-692A-4A08-A9CD-68927BDBBD9C}" destId="{5B4AADB3-3A85-4B47-8F63-0C99DF774B0A}" srcOrd="1" destOrd="0" presId="urn:microsoft.com/office/officeart/2008/layout/TitlePictureLineup"/>
    <dgm:cxn modelId="{046DE45F-7B31-4358-8717-CFC2CFBD4336}" type="presParOf" srcId="{093AD7E7-692A-4A08-A9CD-68927BDBBD9C}" destId="{8316CB4B-414A-43CD-98FC-F39091C61B52}" srcOrd="2" destOrd="0" presId="urn:microsoft.com/office/officeart/2008/layout/TitlePictureLineup"/>
    <dgm:cxn modelId="{728D3112-F824-4F14-A684-EEBC4060A02D}" type="presParOf" srcId="{093AD7E7-692A-4A08-A9CD-68927BDBBD9C}" destId="{BF1CAEBB-C678-46F6-A84E-ED8FFFD40DD7}" srcOrd="3" destOrd="0" presId="urn:microsoft.com/office/officeart/2008/layout/TitlePictureLineup"/>
    <dgm:cxn modelId="{597F7312-8E21-4D43-AD9A-E7EDA6446522}" type="presParOf" srcId="{F84BA174-500F-4255-99DD-DDDB7E3583C2}" destId="{B81725A5-0A6C-4FC5-854A-256F0750959A}" srcOrd="7" destOrd="0" presId="urn:microsoft.com/office/officeart/2008/layout/TitlePictureLineup"/>
    <dgm:cxn modelId="{8D32C09A-9E2F-40A5-88A5-C7CB962ABAC1}" type="presParOf" srcId="{F84BA174-500F-4255-99DD-DDDB7E3583C2}" destId="{EE8EFCF2-5D66-41AC-B2FF-161606B9BF21}" srcOrd="8" destOrd="0" presId="urn:microsoft.com/office/officeart/2008/layout/TitlePictureLineup"/>
    <dgm:cxn modelId="{293921FA-1BE2-4316-8507-4B79C855AE35}" type="presParOf" srcId="{EE8EFCF2-5D66-41AC-B2FF-161606B9BF21}" destId="{5A669827-A24D-4690-995D-9C61594FDADB}" srcOrd="0" destOrd="0" presId="urn:microsoft.com/office/officeart/2008/layout/TitlePictureLineup"/>
    <dgm:cxn modelId="{1A8EE7A4-265D-4D8E-837A-82D6339F4484}" type="presParOf" srcId="{EE8EFCF2-5D66-41AC-B2FF-161606B9BF21}" destId="{44C609A7-B590-4E46-AE5C-CFD19C9F1D39}" srcOrd="1" destOrd="0" presId="urn:microsoft.com/office/officeart/2008/layout/TitlePictureLineup"/>
    <dgm:cxn modelId="{B51C17D2-9A71-4907-B870-135E5B211922}" type="presParOf" srcId="{EE8EFCF2-5D66-41AC-B2FF-161606B9BF21}" destId="{795E9C9A-C9E4-476C-926F-A706DA73A34F}" srcOrd="2" destOrd="0" presId="urn:microsoft.com/office/officeart/2008/layout/TitlePictureLineup"/>
    <dgm:cxn modelId="{2393F58A-48C7-4DE2-B628-485CDD3A977F}" type="presParOf" srcId="{EE8EFCF2-5D66-41AC-B2FF-161606B9BF21}" destId="{18C18139-ACA7-49EF-AE39-467E04AC303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F2576-20A7-4861-A610-B7ED549D1987}" type="doc">
      <dgm:prSet loTypeId="urn:microsoft.com/office/officeart/2005/8/layout/vList4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48E8887E-9B3C-45FE-9239-9A2E6D32B799}">
      <dgm:prSet phldrT="[Texto]"/>
      <dgm:spPr/>
      <dgm:t>
        <a:bodyPr/>
        <a:lstStyle/>
        <a:p>
          <a:r>
            <a:rPr lang="es-CR" b="0" i="0"/>
            <a:t>Mapas base y personalizados (Seguridad, transporte, </a:t>
          </a:r>
          <a:r>
            <a:rPr lang="es-CR" b="0" i="0" err="1"/>
            <a:t>etc</a:t>
          </a:r>
          <a:r>
            <a:rPr lang="es-CR" b="0" i="0"/>
            <a:t>) </a:t>
          </a:r>
          <a:endParaRPr lang="es-ES"/>
        </a:p>
      </dgm:t>
    </dgm:pt>
    <dgm:pt modelId="{9CD6BBFD-E1F8-4636-BE39-C9A253764A5B}" type="parTrans" cxnId="{AE923699-73EA-4571-AF5A-3C166FB6E48B}">
      <dgm:prSet/>
      <dgm:spPr/>
      <dgm:t>
        <a:bodyPr/>
        <a:lstStyle/>
        <a:p>
          <a:endParaRPr lang="es-ES"/>
        </a:p>
      </dgm:t>
    </dgm:pt>
    <dgm:pt modelId="{84738C91-3CFB-4A65-8757-83C472B1E952}" type="sibTrans" cxnId="{AE923699-73EA-4571-AF5A-3C166FB6E48B}">
      <dgm:prSet/>
      <dgm:spPr/>
      <dgm:t>
        <a:bodyPr/>
        <a:lstStyle/>
        <a:p>
          <a:endParaRPr lang="es-ES"/>
        </a:p>
      </dgm:t>
    </dgm:pt>
    <dgm:pt modelId="{805995BE-6106-493A-8AC0-1BA8BE4935FB}">
      <dgm:prSet phldrT="[Texto]"/>
      <dgm:spPr/>
      <dgm:t>
        <a:bodyPr/>
        <a:lstStyle/>
        <a:p>
          <a:r>
            <a:rPr lang="es-CR" b="0" i="0"/>
            <a:t>Mapas base (OSM y Google Satélite)</a:t>
          </a:r>
          <a:endParaRPr lang="es-ES"/>
        </a:p>
      </dgm:t>
    </dgm:pt>
    <dgm:pt modelId="{BEE264C3-78B3-43DD-91BD-D43355C549F8}" type="parTrans" cxnId="{06CED30E-2C3F-4710-B170-D37DFD3DC978}">
      <dgm:prSet/>
      <dgm:spPr/>
      <dgm:t>
        <a:bodyPr/>
        <a:lstStyle/>
        <a:p>
          <a:endParaRPr lang="es-ES"/>
        </a:p>
      </dgm:t>
    </dgm:pt>
    <dgm:pt modelId="{9A0EF855-529A-474A-82B5-19AD1BEBBF4E}" type="sibTrans" cxnId="{06CED30E-2C3F-4710-B170-D37DFD3DC978}">
      <dgm:prSet/>
      <dgm:spPr/>
      <dgm:t>
        <a:bodyPr/>
        <a:lstStyle/>
        <a:p>
          <a:endParaRPr lang="es-ES"/>
        </a:p>
      </dgm:t>
    </dgm:pt>
    <dgm:pt modelId="{336EF3E0-04D5-44DC-B9CB-F8EB804D4EBB}">
      <dgm:prSet phldrT="[Texto]"/>
      <dgm:spPr/>
      <dgm:t>
        <a:bodyPr/>
        <a:lstStyle/>
        <a:p>
          <a:r>
            <a:rPr lang="es-ES" b="0" i="0"/>
            <a:t>Capas de Oferta turística Clasificada, Servicios Complementarios y rutas turísticas</a:t>
          </a:r>
          <a:endParaRPr lang="es-ES"/>
        </a:p>
      </dgm:t>
    </dgm:pt>
    <dgm:pt modelId="{20E55E4B-5240-430E-B0A0-C40D59B56E0F}" type="parTrans" cxnId="{B8E62A7C-DEC0-4155-9A74-28FF16AE4438}">
      <dgm:prSet/>
      <dgm:spPr/>
      <dgm:t>
        <a:bodyPr/>
        <a:lstStyle/>
        <a:p>
          <a:endParaRPr lang="es-ES"/>
        </a:p>
      </dgm:t>
    </dgm:pt>
    <dgm:pt modelId="{FE9D74BD-900F-456A-8194-B67BE89ED042}" type="sibTrans" cxnId="{B8E62A7C-DEC0-4155-9A74-28FF16AE4438}">
      <dgm:prSet/>
      <dgm:spPr/>
      <dgm:t>
        <a:bodyPr/>
        <a:lstStyle/>
        <a:p>
          <a:endParaRPr lang="es-ES"/>
        </a:p>
      </dgm:t>
    </dgm:pt>
    <dgm:pt modelId="{4DCA2967-5D48-47E3-844B-88F66572B8E3}">
      <dgm:prSet phldrT="[Texto]"/>
      <dgm:spPr/>
      <dgm:t>
        <a:bodyPr/>
        <a:lstStyle/>
        <a:p>
          <a:r>
            <a:rPr lang="es-CR" b="0" i="0"/>
            <a:t>Valor por defecto, seleccionable por medio de QR o NFC Buscador por criterio (Nombre, cercanía, </a:t>
          </a:r>
          <a:r>
            <a:rPr lang="es-CR" b="0" i="0" err="1"/>
            <a:t>etc</a:t>
          </a:r>
          <a:r>
            <a:rPr lang="es-CR" b="0" i="0"/>
            <a:t>)</a:t>
          </a:r>
          <a:endParaRPr lang="es-ES"/>
        </a:p>
      </dgm:t>
    </dgm:pt>
    <dgm:pt modelId="{8750B97D-34ED-41C6-9B72-EE9477B8368C}" type="parTrans" cxnId="{E6C43685-4EAF-426C-A1D9-9900906B840C}">
      <dgm:prSet/>
      <dgm:spPr/>
      <dgm:t>
        <a:bodyPr/>
        <a:lstStyle/>
        <a:p>
          <a:endParaRPr lang="es-ES"/>
        </a:p>
      </dgm:t>
    </dgm:pt>
    <dgm:pt modelId="{16241FF6-6EF9-4DFA-8C82-8C1E72781ADD}" type="sibTrans" cxnId="{E6C43685-4EAF-426C-A1D9-9900906B840C}">
      <dgm:prSet/>
      <dgm:spPr/>
      <dgm:t>
        <a:bodyPr/>
        <a:lstStyle/>
        <a:p>
          <a:endParaRPr lang="es-ES"/>
        </a:p>
      </dgm:t>
    </dgm:pt>
    <dgm:pt modelId="{B1B013EE-0C75-4D7C-A865-8BB709D234C5}">
      <dgm:prSet phldrT="[Texto]"/>
      <dgm:spPr/>
      <dgm:t>
        <a:bodyPr/>
        <a:lstStyle/>
        <a:p>
          <a:r>
            <a:rPr lang="es-ES" b="0" i="0"/>
            <a:t>Variables socioeconómicas</a:t>
          </a:r>
          <a:endParaRPr lang="es-ES"/>
        </a:p>
      </dgm:t>
    </dgm:pt>
    <dgm:pt modelId="{A42643F6-4EB4-46B2-8A66-10EB370600AF}" type="parTrans" cxnId="{17A44709-0E59-423F-9C28-06C2E334609C}">
      <dgm:prSet/>
      <dgm:spPr/>
      <dgm:t>
        <a:bodyPr/>
        <a:lstStyle/>
        <a:p>
          <a:endParaRPr lang="es-ES"/>
        </a:p>
      </dgm:t>
    </dgm:pt>
    <dgm:pt modelId="{714A0A55-9836-4A3C-BC80-5C854DC739A0}" type="sibTrans" cxnId="{17A44709-0E59-423F-9C28-06C2E334609C}">
      <dgm:prSet/>
      <dgm:spPr/>
      <dgm:t>
        <a:bodyPr/>
        <a:lstStyle/>
        <a:p>
          <a:endParaRPr lang="es-ES"/>
        </a:p>
      </dgm:t>
    </dgm:pt>
    <dgm:pt modelId="{7BEDA6D2-6AF1-4DA5-9F48-E48CF78EFA3A}">
      <dgm:prSet phldrT="[Texto]"/>
      <dgm:spPr/>
      <dgm:t>
        <a:bodyPr/>
        <a:lstStyle/>
        <a:p>
          <a:r>
            <a:rPr lang="es-CR" b="0" i="0"/>
            <a:t>Búsquedas por QR, NFC, ubicación en Mapa Text-to-</a:t>
          </a:r>
          <a:r>
            <a:rPr lang="es-CR" b="0" i="0" err="1"/>
            <a:t>speech</a:t>
          </a:r>
          <a:endParaRPr lang="es-ES"/>
        </a:p>
      </dgm:t>
    </dgm:pt>
    <dgm:pt modelId="{C1AE1FE1-25AC-4E91-89AC-D8CDB569F093}" type="parTrans" cxnId="{7F39A99D-9862-4926-A379-39739419A70F}">
      <dgm:prSet/>
      <dgm:spPr/>
      <dgm:t>
        <a:bodyPr/>
        <a:lstStyle/>
        <a:p>
          <a:endParaRPr lang="es-ES"/>
        </a:p>
      </dgm:t>
    </dgm:pt>
    <dgm:pt modelId="{380201AC-2E67-4B4E-B926-4587F7A705AA}" type="sibTrans" cxnId="{7F39A99D-9862-4926-A379-39739419A70F}">
      <dgm:prSet/>
      <dgm:spPr/>
      <dgm:t>
        <a:bodyPr/>
        <a:lstStyle/>
        <a:p>
          <a:endParaRPr lang="es-ES"/>
        </a:p>
      </dgm:t>
    </dgm:pt>
    <dgm:pt modelId="{A579DCE0-250E-40D6-A904-4580FCFA8E72}">
      <dgm:prSet phldrT="[Texto]"/>
      <dgm:spPr/>
      <dgm:t>
        <a:bodyPr/>
        <a:lstStyle/>
        <a:p>
          <a:r>
            <a:rPr lang="es-CR" b="0" i="0"/>
            <a:t>Seleccionar los mapas personalizados</a:t>
          </a:r>
          <a:endParaRPr lang="es-ES"/>
        </a:p>
      </dgm:t>
    </dgm:pt>
    <dgm:pt modelId="{0C436EF5-D4E0-4CF0-A609-544D31425E02}" type="parTrans" cxnId="{83EEBCDD-E832-48D2-B088-0657BE5084A2}">
      <dgm:prSet/>
      <dgm:spPr/>
      <dgm:t>
        <a:bodyPr/>
        <a:lstStyle/>
        <a:p>
          <a:endParaRPr lang="es-ES"/>
        </a:p>
      </dgm:t>
    </dgm:pt>
    <dgm:pt modelId="{6D8F3A9E-88F7-4826-B220-7FFA377A8EE0}" type="sibTrans" cxnId="{83EEBCDD-E832-48D2-B088-0657BE5084A2}">
      <dgm:prSet/>
      <dgm:spPr/>
      <dgm:t>
        <a:bodyPr/>
        <a:lstStyle/>
        <a:p>
          <a:endParaRPr lang="es-ES"/>
        </a:p>
      </dgm:t>
    </dgm:pt>
    <dgm:pt modelId="{441E4ED8-73E8-466B-B880-AA1140DD729A}" type="pres">
      <dgm:prSet presAssocID="{D81F2576-20A7-4861-A610-B7ED549D1987}" presName="linear" presStyleCnt="0">
        <dgm:presLayoutVars>
          <dgm:dir/>
          <dgm:resizeHandles val="exact"/>
        </dgm:presLayoutVars>
      </dgm:prSet>
      <dgm:spPr/>
    </dgm:pt>
    <dgm:pt modelId="{2BEF827F-8AC2-4D88-BBB8-80C8CEAEE3F0}" type="pres">
      <dgm:prSet presAssocID="{48E8887E-9B3C-45FE-9239-9A2E6D32B799}" presName="comp" presStyleCnt="0"/>
      <dgm:spPr/>
    </dgm:pt>
    <dgm:pt modelId="{D8668A85-90CD-4A10-AE9A-3AED6A442E31}" type="pres">
      <dgm:prSet presAssocID="{48E8887E-9B3C-45FE-9239-9A2E6D32B799}" presName="box" presStyleLbl="node1" presStyleIdx="0" presStyleCnt="3"/>
      <dgm:spPr/>
    </dgm:pt>
    <dgm:pt modelId="{FE237E84-154E-44D0-ADB2-A3250CD22A2E}" type="pres">
      <dgm:prSet presAssocID="{48E8887E-9B3C-45FE-9239-9A2E6D32B799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462" r="28462"/>
          </a:stretch>
        </a:blipFill>
      </dgm:spPr>
    </dgm:pt>
    <dgm:pt modelId="{0E183289-9C9E-41DF-9284-98EE991B485A}" type="pres">
      <dgm:prSet presAssocID="{48E8887E-9B3C-45FE-9239-9A2E6D32B799}" presName="text" presStyleLbl="node1" presStyleIdx="0" presStyleCnt="3">
        <dgm:presLayoutVars>
          <dgm:bulletEnabled val="1"/>
        </dgm:presLayoutVars>
      </dgm:prSet>
      <dgm:spPr/>
    </dgm:pt>
    <dgm:pt modelId="{D43E0C36-1FAA-4BC7-953F-BB82417EE733}" type="pres">
      <dgm:prSet presAssocID="{84738C91-3CFB-4A65-8757-83C472B1E952}" presName="spacer" presStyleCnt="0"/>
      <dgm:spPr/>
    </dgm:pt>
    <dgm:pt modelId="{DE6C31B5-15B1-46F2-8241-132F2181DF02}" type="pres">
      <dgm:prSet presAssocID="{336EF3E0-04D5-44DC-B9CB-F8EB804D4EBB}" presName="comp" presStyleCnt="0"/>
      <dgm:spPr/>
    </dgm:pt>
    <dgm:pt modelId="{43148117-9CEB-4D07-9F61-10AE06E26E28}" type="pres">
      <dgm:prSet presAssocID="{336EF3E0-04D5-44DC-B9CB-F8EB804D4EBB}" presName="box" presStyleLbl="node1" presStyleIdx="1" presStyleCnt="3"/>
      <dgm:spPr/>
    </dgm:pt>
    <dgm:pt modelId="{0430F94F-FA74-44A6-8D07-47C9098C0193}" type="pres">
      <dgm:prSet presAssocID="{336EF3E0-04D5-44DC-B9CB-F8EB804D4EBB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15" r="9615"/>
          </a:stretch>
        </a:blipFill>
      </dgm:spPr>
    </dgm:pt>
    <dgm:pt modelId="{C8A9896E-676C-4EDA-871C-89FFE9C5A965}" type="pres">
      <dgm:prSet presAssocID="{336EF3E0-04D5-44DC-B9CB-F8EB804D4EBB}" presName="text" presStyleLbl="node1" presStyleIdx="1" presStyleCnt="3">
        <dgm:presLayoutVars>
          <dgm:bulletEnabled val="1"/>
        </dgm:presLayoutVars>
      </dgm:prSet>
      <dgm:spPr/>
    </dgm:pt>
    <dgm:pt modelId="{C564CCC3-8613-4B0D-AF4D-545D31E0F9D3}" type="pres">
      <dgm:prSet presAssocID="{FE9D74BD-900F-456A-8194-B67BE89ED042}" presName="spacer" presStyleCnt="0"/>
      <dgm:spPr/>
    </dgm:pt>
    <dgm:pt modelId="{38421A01-1C01-4243-858C-A986B0F2C925}" type="pres">
      <dgm:prSet presAssocID="{B1B013EE-0C75-4D7C-A865-8BB709D234C5}" presName="comp" presStyleCnt="0"/>
      <dgm:spPr/>
    </dgm:pt>
    <dgm:pt modelId="{FC446EB5-DE6F-4A54-81F6-4F4F9C4209D2}" type="pres">
      <dgm:prSet presAssocID="{B1B013EE-0C75-4D7C-A865-8BB709D234C5}" presName="box" presStyleLbl="node1" presStyleIdx="2" presStyleCnt="3"/>
      <dgm:spPr/>
    </dgm:pt>
    <dgm:pt modelId="{96E97241-2C35-4983-ADA3-BC6DB4B90788}" type="pres">
      <dgm:prSet presAssocID="{B1B013EE-0C75-4D7C-A865-8BB709D234C5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709" r="11709"/>
          </a:stretch>
        </a:blipFill>
      </dgm:spPr>
    </dgm:pt>
    <dgm:pt modelId="{A4FFFC33-BA22-4B3B-B8E1-62E4B44E8555}" type="pres">
      <dgm:prSet presAssocID="{B1B013EE-0C75-4D7C-A865-8BB709D234C5}" presName="text" presStyleLbl="node1" presStyleIdx="2" presStyleCnt="3">
        <dgm:presLayoutVars>
          <dgm:bulletEnabled val="1"/>
        </dgm:presLayoutVars>
      </dgm:prSet>
      <dgm:spPr/>
    </dgm:pt>
  </dgm:ptLst>
  <dgm:cxnLst>
    <dgm:cxn modelId="{43812306-27F6-4FBC-B16D-3AEC7806BFCF}" type="presOf" srcId="{7BEDA6D2-6AF1-4DA5-9F48-E48CF78EFA3A}" destId="{FC446EB5-DE6F-4A54-81F6-4F4F9C4209D2}" srcOrd="0" destOrd="1" presId="urn:microsoft.com/office/officeart/2005/8/layout/vList4"/>
    <dgm:cxn modelId="{A4F4C708-06AD-490F-A663-91E18FB24FA1}" type="presOf" srcId="{336EF3E0-04D5-44DC-B9CB-F8EB804D4EBB}" destId="{43148117-9CEB-4D07-9F61-10AE06E26E28}" srcOrd="0" destOrd="0" presId="urn:microsoft.com/office/officeart/2005/8/layout/vList4"/>
    <dgm:cxn modelId="{17A44709-0E59-423F-9C28-06C2E334609C}" srcId="{D81F2576-20A7-4861-A610-B7ED549D1987}" destId="{B1B013EE-0C75-4D7C-A865-8BB709D234C5}" srcOrd="2" destOrd="0" parTransId="{A42643F6-4EB4-46B2-8A66-10EB370600AF}" sibTransId="{714A0A55-9836-4A3C-BC80-5C854DC739A0}"/>
    <dgm:cxn modelId="{06CED30E-2C3F-4710-B170-D37DFD3DC978}" srcId="{48E8887E-9B3C-45FE-9239-9A2E6D32B799}" destId="{805995BE-6106-493A-8AC0-1BA8BE4935FB}" srcOrd="0" destOrd="0" parTransId="{BEE264C3-78B3-43DD-91BD-D43355C549F8}" sibTransId="{9A0EF855-529A-474A-82B5-19AD1BEBBF4E}"/>
    <dgm:cxn modelId="{1A96C816-E48A-4000-8775-02182CAA5C6E}" type="presOf" srcId="{D81F2576-20A7-4861-A610-B7ED549D1987}" destId="{441E4ED8-73E8-466B-B880-AA1140DD729A}" srcOrd="0" destOrd="0" presId="urn:microsoft.com/office/officeart/2005/8/layout/vList4"/>
    <dgm:cxn modelId="{691F2D17-F3E2-4E9A-8C06-FAD30B92CC85}" type="presOf" srcId="{B1B013EE-0C75-4D7C-A865-8BB709D234C5}" destId="{A4FFFC33-BA22-4B3B-B8E1-62E4B44E8555}" srcOrd="1" destOrd="0" presId="urn:microsoft.com/office/officeart/2005/8/layout/vList4"/>
    <dgm:cxn modelId="{1B9B1D2A-6234-42DC-814F-8E9A883B2D43}" type="presOf" srcId="{336EF3E0-04D5-44DC-B9CB-F8EB804D4EBB}" destId="{C8A9896E-676C-4EDA-871C-89FFE9C5A965}" srcOrd="1" destOrd="0" presId="urn:microsoft.com/office/officeart/2005/8/layout/vList4"/>
    <dgm:cxn modelId="{6A14E936-3792-4F7B-9509-2E528F3590C8}" type="presOf" srcId="{4DCA2967-5D48-47E3-844B-88F66572B8E3}" destId="{C8A9896E-676C-4EDA-871C-89FFE9C5A965}" srcOrd="1" destOrd="1" presId="urn:microsoft.com/office/officeart/2005/8/layout/vList4"/>
    <dgm:cxn modelId="{518CE13D-56A6-4E43-BEB3-5052DF50DAB0}" type="presOf" srcId="{7BEDA6D2-6AF1-4DA5-9F48-E48CF78EFA3A}" destId="{A4FFFC33-BA22-4B3B-B8E1-62E4B44E8555}" srcOrd="1" destOrd="1" presId="urn:microsoft.com/office/officeart/2005/8/layout/vList4"/>
    <dgm:cxn modelId="{592F316E-7BAA-4700-9E94-B4765A7EDBA6}" type="presOf" srcId="{A579DCE0-250E-40D6-A904-4580FCFA8E72}" destId="{D8668A85-90CD-4A10-AE9A-3AED6A442E31}" srcOrd="0" destOrd="2" presId="urn:microsoft.com/office/officeart/2005/8/layout/vList4"/>
    <dgm:cxn modelId="{B8E62A7C-DEC0-4155-9A74-28FF16AE4438}" srcId="{D81F2576-20A7-4861-A610-B7ED549D1987}" destId="{336EF3E0-04D5-44DC-B9CB-F8EB804D4EBB}" srcOrd="1" destOrd="0" parTransId="{20E55E4B-5240-430E-B0A0-C40D59B56E0F}" sibTransId="{FE9D74BD-900F-456A-8194-B67BE89ED042}"/>
    <dgm:cxn modelId="{A6A4D87E-F753-4D2B-A619-B101DCDDE14C}" type="presOf" srcId="{B1B013EE-0C75-4D7C-A865-8BB709D234C5}" destId="{FC446EB5-DE6F-4A54-81F6-4F4F9C4209D2}" srcOrd="0" destOrd="0" presId="urn:microsoft.com/office/officeart/2005/8/layout/vList4"/>
    <dgm:cxn modelId="{6CB3A682-BED4-4DAA-939B-39CB8C5FA317}" type="presOf" srcId="{A579DCE0-250E-40D6-A904-4580FCFA8E72}" destId="{0E183289-9C9E-41DF-9284-98EE991B485A}" srcOrd="1" destOrd="2" presId="urn:microsoft.com/office/officeart/2005/8/layout/vList4"/>
    <dgm:cxn modelId="{B3564984-E57F-46B8-9A35-3AC6C09CD213}" type="presOf" srcId="{4DCA2967-5D48-47E3-844B-88F66572B8E3}" destId="{43148117-9CEB-4D07-9F61-10AE06E26E28}" srcOrd="0" destOrd="1" presId="urn:microsoft.com/office/officeart/2005/8/layout/vList4"/>
    <dgm:cxn modelId="{E6C43685-4EAF-426C-A1D9-9900906B840C}" srcId="{336EF3E0-04D5-44DC-B9CB-F8EB804D4EBB}" destId="{4DCA2967-5D48-47E3-844B-88F66572B8E3}" srcOrd="0" destOrd="0" parTransId="{8750B97D-34ED-41C6-9B72-EE9477B8368C}" sibTransId="{16241FF6-6EF9-4DFA-8C82-8C1E72781ADD}"/>
    <dgm:cxn modelId="{815FE08C-B6B6-472D-99EB-0C33C25B0F4A}" type="presOf" srcId="{805995BE-6106-493A-8AC0-1BA8BE4935FB}" destId="{D8668A85-90CD-4A10-AE9A-3AED6A442E31}" srcOrd="0" destOrd="1" presId="urn:microsoft.com/office/officeart/2005/8/layout/vList4"/>
    <dgm:cxn modelId="{AE923699-73EA-4571-AF5A-3C166FB6E48B}" srcId="{D81F2576-20A7-4861-A610-B7ED549D1987}" destId="{48E8887E-9B3C-45FE-9239-9A2E6D32B799}" srcOrd="0" destOrd="0" parTransId="{9CD6BBFD-E1F8-4636-BE39-C9A253764A5B}" sibTransId="{84738C91-3CFB-4A65-8757-83C472B1E952}"/>
    <dgm:cxn modelId="{7F39A99D-9862-4926-A379-39739419A70F}" srcId="{B1B013EE-0C75-4D7C-A865-8BB709D234C5}" destId="{7BEDA6D2-6AF1-4DA5-9F48-E48CF78EFA3A}" srcOrd="0" destOrd="0" parTransId="{C1AE1FE1-25AC-4E91-89AC-D8CDB569F093}" sibTransId="{380201AC-2E67-4B4E-B926-4587F7A705AA}"/>
    <dgm:cxn modelId="{C5CC35BB-05AD-406B-919F-243D84A0E9DC}" type="presOf" srcId="{48E8887E-9B3C-45FE-9239-9A2E6D32B799}" destId="{D8668A85-90CD-4A10-AE9A-3AED6A442E31}" srcOrd="0" destOrd="0" presId="urn:microsoft.com/office/officeart/2005/8/layout/vList4"/>
    <dgm:cxn modelId="{0C5A8FBF-3E30-4AE4-AF78-C32AF52EC81C}" type="presOf" srcId="{48E8887E-9B3C-45FE-9239-9A2E6D32B799}" destId="{0E183289-9C9E-41DF-9284-98EE991B485A}" srcOrd="1" destOrd="0" presId="urn:microsoft.com/office/officeart/2005/8/layout/vList4"/>
    <dgm:cxn modelId="{80223BD8-65BF-485F-B87E-1EF6DA87275A}" type="presOf" srcId="{805995BE-6106-493A-8AC0-1BA8BE4935FB}" destId="{0E183289-9C9E-41DF-9284-98EE991B485A}" srcOrd="1" destOrd="1" presId="urn:microsoft.com/office/officeart/2005/8/layout/vList4"/>
    <dgm:cxn modelId="{83EEBCDD-E832-48D2-B088-0657BE5084A2}" srcId="{48E8887E-9B3C-45FE-9239-9A2E6D32B799}" destId="{A579DCE0-250E-40D6-A904-4580FCFA8E72}" srcOrd="1" destOrd="0" parTransId="{0C436EF5-D4E0-4CF0-A609-544D31425E02}" sibTransId="{6D8F3A9E-88F7-4826-B220-7FFA377A8EE0}"/>
    <dgm:cxn modelId="{54FBAD3B-EFE9-4B5D-9423-2CF1649B15C0}" type="presParOf" srcId="{441E4ED8-73E8-466B-B880-AA1140DD729A}" destId="{2BEF827F-8AC2-4D88-BBB8-80C8CEAEE3F0}" srcOrd="0" destOrd="0" presId="urn:microsoft.com/office/officeart/2005/8/layout/vList4"/>
    <dgm:cxn modelId="{55DDAA27-1360-4B8D-9207-B667618BA2C1}" type="presParOf" srcId="{2BEF827F-8AC2-4D88-BBB8-80C8CEAEE3F0}" destId="{D8668A85-90CD-4A10-AE9A-3AED6A442E31}" srcOrd="0" destOrd="0" presId="urn:microsoft.com/office/officeart/2005/8/layout/vList4"/>
    <dgm:cxn modelId="{5668D62A-A586-49CE-B7BD-B2FE489BE988}" type="presParOf" srcId="{2BEF827F-8AC2-4D88-BBB8-80C8CEAEE3F0}" destId="{FE237E84-154E-44D0-ADB2-A3250CD22A2E}" srcOrd="1" destOrd="0" presId="urn:microsoft.com/office/officeart/2005/8/layout/vList4"/>
    <dgm:cxn modelId="{F1D0CB1B-650B-4B98-85C2-18D21891F92F}" type="presParOf" srcId="{2BEF827F-8AC2-4D88-BBB8-80C8CEAEE3F0}" destId="{0E183289-9C9E-41DF-9284-98EE991B485A}" srcOrd="2" destOrd="0" presId="urn:microsoft.com/office/officeart/2005/8/layout/vList4"/>
    <dgm:cxn modelId="{DB1112FC-8827-48DC-B3C3-B6D38350A0C4}" type="presParOf" srcId="{441E4ED8-73E8-466B-B880-AA1140DD729A}" destId="{D43E0C36-1FAA-4BC7-953F-BB82417EE733}" srcOrd="1" destOrd="0" presId="urn:microsoft.com/office/officeart/2005/8/layout/vList4"/>
    <dgm:cxn modelId="{9E4EFF65-28B1-4047-BB01-453213655E15}" type="presParOf" srcId="{441E4ED8-73E8-466B-B880-AA1140DD729A}" destId="{DE6C31B5-15B1-46F2-8241-132F2181DF02}" srcOrd="2" destOrd="0" presId="urn:microsoft.com/office/officeart/2005/8/layout/vList4"/>
    <dgm:cxn modelId="{C7FE3E45-9ED0-41A2-9847-34D25A3FE9E9}" type="presParOf" srcId="{DE6C31B5-15B1-46F2-8241-132F2181DF02}" destId="{43148117-9CEB-4D07-9F61-10AE06E26E28}" srcOrd="0" destOrd="0" presId="urn:microsoft.com/office/officeart/2005/8/layout/vList4"/>
    <dgm:cxn modelId="{86BE859D-FD57-4599-9760-CF2CE1A067C5}" type="presParOf" srcId="{DE6C31B5-15B1-46F2-8241-132F2181DF02}" destId="{0430F94F-FA74-44A6-8D07-47C9098C0193}" srcOrd="1" destOrd="0" presId="urn:microsoft.com/office/officeart/2005/8/layout/vList4"/>
    <dgm:cxn modelId="{5F743912-23D7-49FF-873E-695071B18016}" type="presParOf" srcId="{DE6C31B5-15B1-46F2-8241-132F2181DF02}" destId="{C8A9896E-676C-4EDA-871C-89FFE9C5A965}" srcOrd="2" destOrd="0" presId="urn:microsoft.com/office/officeart/2005/8/layout/vList4"/>
    <dgm:cxn modelId="{3AABFA56-6F61-4D08-B838-EEE2AC31BA24}" type="presParOf" srcId="{441E4ED8-73E8-466B-B880-AA1140DD729A}" destId="{C564CCC3-8613-4B0D-AF4D-545D31E0F9D3}" srcOrd="3" destOrd="0" presId="urn:microsoft.com/office/officeart/2005/8/layout/vList4"/>
    <dgm:cxn modelId="{00739055-8617-48DA-BD9D-B95402217DF4}" type="presParOf" srcId="{441E4ED8-73E8-466B-B880-AA1140DD729A}" destId="{38421A01-1C01-4243-858C-A986B0F2C925}" srcOrd="4" destOrd="0" presId="urn:microsoft.com/office/officeart/2005/8/layout/vList4"/>
    <dgm:cxn modelId="{A4BAF204-4DB3-4889-B90C-CF558FECB049}" type="presParOf" srcId="{38421A01-1C01-4243-858C-A986B0F2C925}" destId="{FC446EB5-DE6F-4A54-81F6-4F4F9C4209D2}" srcOrd="0" destOrd="0" presId="urn:microsoft.com/office/officeart/2005/8/layout/vList4"/>
    <dgm:cxn modelId="{30D9817D-C648-40E3-8578-89DFB8462FA1}" type="presParOf" srcId="{38421A01-1C01-4243-858C-A986B0F2C925}" destId="{96E97241-2C35-4983-ADA3-BC6DB4B90788}" srcOrd="1" destOrd="0" presId="urn:microsoft.com/office/officeart/2005/8/layout/vList4"/>
    <dgm:cxn modelId="{56A9DAB6-7164-47B1-A0B6-8E0AFFB052B1}" type="presParOf" srcId="{38421A01-1C01-4243-858C-A986B0F2C925}" destId="{A4FFFC33-BA22-4B3B-B8E1-62E4B44E85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479CE-7003-430B-965C-F0915775A27A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024305-9EAA-4520-A588-12788139A218}">
      <dgm:prSet phldrT="[Texto]"/>
      <dgm:spPr/>
      <dgm:t>
        <a:bodyPr/>
        <a:lstStyle/>
        <a:p>
          <a:pPr algn="just"/>
          <a:r>
            <a:rPr lang="es-ES" b="1" i="0">
              <a:solidFill>
                <a:schemeClr val="tx1"/>
              </a:solidFill>
            </a:rPr>
            <a:t>Planear un viaje</a:t>
          </a:r>
          <a:r>
            <a:rPr lang="es-ES" b="0" i="0">
              <a:solidFill>
                <a:schemeClr val="tx1"/>
              </a:solidFill>
            </a:rPr>
            <a:t> basado en fechas, horas, actividades macro (hospedaje, alimentación, actividades de recreación </a:t>
          </a:r>
          <a:r>
            <a:rPr lang="es-ES" b="0" i="0" err="1">
              <a:solidFill>
                <a:schemeClr val="tx1"/>
              </a:solidFill>
            </a:rPr>
            <a:t>etc</a:t>
          </a:r>
          <a:r>
            <a:rPr lang="es-ES" b="0" i="0">
              <a:solidFill>
                <a:schemeClr val="tx1"/>
              </a:solidFill>
            </a:rPr>
            <a:t>), y opciones turísticas, notificaciones de promociones de los empresarios basado en este planeamiento</a:t>
          </a:r>
          <a:endParaRPr lang="es-ES">
            <a:solidFill>
              <a:schemeClr val="tx1"/>
            </a:solidFill>
          </a:endParaRPr>
        </a:p>
      </dgm:t>
    </dgm:pt>
    <dgm:pt modelId="{430944F4-10CE-450F-92A7-728CB2652275}" type="parTrans" cxnId="{FF3DB965-A054-4908-8874-D26611C6F9CF}">
      <dgm:prSet/>
      <dgm:spPr/>
      <dgm:t>
        <a:bodyPr/>
        <a:lstStyle/>
        <a:p>
          <a:pPr algn="just"/>
          <a:endParaRPr lang="es-ES">
            <a:solidFill>
              <a:schemeClr val="bg1"/>
            </a:solidFill>
          </a:endParaRPr>
        </a:p>
      </dgm:t>
    </dgm:pt>
    <dgm:pt modelId="{41A7273F-7E2D-432D-A9D4-6F205F3F994F}" type="sibTrans" cxnId="{FF3DB965-A054-4908-8874-D26611C6F9CF}">
      <dgm:prSet/>
      <dgm:spPr/>
      <dgm:t>
        <a:bodyPr/>
        <a:lstStyle/>
        <a:p>
          <a:pPr algn="just"/>
          <a:endParaRPr lang="es-ES">
            <a:solidFill>
              <a:schemeClr val="bg1"/>
            </a:solidFill>
          </a:endParaRPr>
        </a:p>
      </dgm:t>
    </dgm:pt>
    <dgm:pt modelId="{3DE61310-7145-4E12-9A20-E432471F3222}" type="pres">
      <dgm:prSet presAssocID="{E28479CE-7003-430B-965C-F0915775A27A}" presName="Name0" presStyleCnt="0">
        <dgm:presLayoutVars>
          <dgm:chMax/>
          <dgm:chPref/>
          <dgm:dir/>
        </dgm:presLayoutVars>
      </dgm:prSet>
      <dgm:spPr/>
    </dgm:pt>
    <dgm:pt modelId="{268AD923-114D-419F-B05C-9429B57B475A}" type="pres">
      <dgm:prSet presAssocID="{F7024305-9EAA-4520-A588-12788139A218}" presName="composite" presStyleCnt="0">
        <dgm:presLayoutVars>
          <dgm:chMax/>
          <dgm:chPref/>
        </dgm:presLayoutVars>
      </dgm:prSet>
      <dgm:spPr/>
    </dgm:pt>
    <dgm:pt modelId="{ACF27C9C-9B9A-4ABA-8B4B-9DB4DB81F8B9}" type="pres">
      <dgm:prSet presAssocID="{F7024305-9EAA-4520-A588-12788139A218}" presName="Image" presStyleLbl="bgImgPlace1" presStyleIdx="0" presStyleCnt="1" custScaleX="151031" custScaleY="1426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B77CC08C-6183-4F92-98E3-9D09F3AECAB8}" type="pres">
      <dgm:prSet presAssocID="{F7024305-9EAA-4520-A588-12788139A218}" presName="ParentText" presStyleLbl="revTx" presStyleIdx="0" presStyleCnt="1" custLinFactNeighborX="27221" custLinFactNeighborY="-3479">
        <dgm:presLayoutVars>
          <dgm:chMax val="0"/>
          <dgm:chPref val="0"/>
          <dgm:bulletEnabled val="1"/>
        </dgm:presLayoutVars>
      </dgm:prSet>
      <dgm:spPr/>
    </dgm:pt>
    <dgm:pt modelId="{CFC371A8-4AC7-48E2-8BED-99712430457E}" type="pres">
      <dgm:prSet presAssocID="{F7024305-9EAA-4520-A588-12788139A218}" presName="tlFrame" presStyleLbl="node1" presStyleIdx="0" presStyleCnt="4" custLinFactX="13343" custLinFactNeighborX="100000" custLinFactNeighborY="-8946"/>
      <dgm:spPr>
        <a:solidFill>
          <a:srgbClr val="0070C0"/>
        </a:solidFill>
      </dgm:spPr>
    </dgm:pt>
    <dgm:pt modelId="{72785967-5CA0-4005-B853-6328D303666F}" type="pres">
      <dgm:prSet presAssocID="{F7024305-9EAA-4520-A588-12788139A218}" presName="trFrame" presStyleLbl="node1" presStyleIdx="1" presStyleCnt="4" custLinFactX="13343" custLinFactNeighborX="100000" custLinFactNeighborY="-8946"/>
      <dgm:spPr>
        <a:solidFill>
          <a:srgbClr val="0070C0"/>
        </a:solidFill>
      </dgm:spPr>
    </dgm:pt>
    <dgm:pt modelId="{DDC1C3AD-A9B8-4C05-9E4B-2720412D9D3B}" type="pres">
      <dgm:prSet presAssocID="{F7024305-9EAA-4520-A588-12788139A218}" presName="blFrame" presStyleLbl="node1" presStyleIdx="2" presStyleCnt="4" custLinFactX="13343" custLinFactNeighborX="100000" custLinFactNeighborY="-8946"/>
      <dgm:spPr>
        <a:solidFill>
          <a:srgbClr val="0070C0"/>
        </a:solidFill>
      </dgm:spPr>
    </dgm:pt>
    <dgm:pt modelId="{9050B82B-DC48-4D10-8664-7994B3E3F8FB}" type="pres">
      <dgm:prSet presAssocID="{F7024305-9EAA-4520-A588-12788139A218}" presName="brFrame" presStyleLbl="node1" presStyleIdx="3" presStyleCnt="4" custLinFactX="13343" custLinFactNeighborX="100000" custLinFactNeighborY="-8946"/>
      <dgm:spPr>
        <a:solidFill>
          <a:srgbClr val="0070C0"/>
        </a:solidFill>
      </dgm:spPr>
    </dgm:pt>
  </dgm:ptLst>
  <dgm:cxnLst>
    <dgm:cxn modelId="{D950A73C-9367-48E6-88D7-F188F4E9031E}" type="presOf" srcId="{E28479CE-7003-430B-965C-F0915775A27A}" destId="{3DE61310-7145-4E12-9A20-E432471F3222}" srcOrd="0" destOrd="0" presId="urn:microsoft.com/office/officeart/2009/3/layout/FramedTextPicture"/>
    <dgm:cxn modelId="{FF3DB965-A054-4908-8874-D26611C6F9CF}" srcId="{E28479CE-7003-430B-965C-F0915775A27A}" destId="{F7024305-9EAA-4520-A588-12788139A218}" srcOrd="0" destOrd="0" parTransId="{430944F4-10CE-450F-92A7-728CB2652275}" sibTransId="{41A7273F-7E2D-432D-A9D4-6F205F3F994F}"/>
    <dgm:cxn modelId="{EA1E9DF4-2BDA-4036-8A0A-2518356E63B6}" type="presOf" srcId="{F7024305-9EAA-4520-A588-12788139A218}" destId="{B77CC08C-6183-4F92-98E3-9D09F3AECAB8}" srcOrd="0" destOrd="0" presId="urn:microsoft.com/office/officeart/2009/3/layout/FramedTextPicture"/>
    <dgm:cxn modelId="{83A51094-9584-4207-9F20-C5D08268EA4D}" type="presParOf" srcId="{3DE61310-7145-4E12-9A20-E432471F3222}" destId="{268AD923-114D-419F-B05C-9429B57B475A}" srcOrd="0" destOrd="0" presId="urn:microsoft.com/office/officeart/2009/3/layout/FramedTextPicture"/>
    <dgm:cxn modelId="{04568B0E-2A4B-461C-9FA3-2BF34CAFB5BB}" type="presParOf" srcId="{268AD923-114D-419F-B05C-9429B57B475A}" destId="{ACF27C9C-9B9A-4ABA-8B4B-9DB4DB81F8B9}" srcOrd="0" destOrd="0" presId="urn:microsoft.com/office/officeart/2009/3/layout/FramedTextPicture"/>
    <dgm:cxn modelId="{0E88ABB3-C57C-439C-82AD-7520B36617D0}" type="presParOf" srcId="{268AD923-114D-419F-B05C-9429B57B475A}" destId="{B77CC08C-6183-4F92-98E3-9D09F3AECAB8}" srcOrd="1" destOrd="0" presId="urn:microsoft.com/office/officeart/2009/3/layout/FramedTextPicture"/>
    <dgm:cxn modelId="{D952165D-E242-4C2F-AECF-7FFD063B954D}" type="presParOf" srcId="{268AD923-114D-419F-B05C-9429B57B475A}" destId="{CFC371A8-4AC7-48E2-8BED-99712430457E}" srcOrd="2" destOrd="0" presId="urn:microsoft.com/office/officeart/2009/3/layout/FramedTextPicture"/>
    <dgm:cxn modelId="{EF563D2C-6A4E-4D17-9C8C-6E1C3226E6E7}" type="presParOf" srcId="{268AD923-114D-419F-B05C-9429B57B475A}" destId="{72785967-5CA0-4005-B853-6328D303666F}" srcOrd="3" destOrd="0" presId="urn:microsoft.com/office/officeart/2009/3/layout/FramedTextPicture"/>
    <dgm:cxn modelId="{46C8CAB1-CA9B-453F-BED9-4867C78A5DA7}" type="presParOf" srcId="{268AD923-114D-419F-B05C-9429B57B475A}" destId="{DDC1C3AD-A9B8-4C05-9E4B-2720412D9D3B}" srcOrd="4" destOrd="0" presId="urn:microsoft.com/office/officeart/2009/3/layout/FramedTextPicture"/>
    <dgm:cxn modelId="{1F8D488B-B00B-4CF1-BEAB-B22DEE58E0E2}" type="presParOf" srcId="{268AD923-114D-419F-B05C-9429B57B475A}" destId="{9050B82B-DC48-4D10-8664-7994B3E3F8F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5691F-FCB4-4E6B-8AA5-301E5F13DBC2}" type="doc">
      <dgm:prSet loTypeId="urn:microsoft.com/office/officeart/2005/8/layout/hList7" loCatId="list" qsTypeId="urn:microsoft.com/office/officeart/2005/8/quickstyle/simple1" qsCatId="simple" csTypeId="urn:microsoft.com/office/officeart/2005/8/colors/accent4_2" csCatId="accent4" phldr="1"/>
      <dgm:spPr/>
    </dgm:pt>
    <dgm:pt modelId="{17D1AB6B-F9D2-4AE6-962F-DC46A8C054E4}">
      <dgm:prSet phldrT="[Texto]" custT="1"/>
      <dgm:spPr/>
      <dgm:t>
        <a:bodyPr/>
        <a:lstStyle/>
        <a:p>
          <a:r>
            <a:rPr lang="es-CR" sz="2000" b="0" i="0"/>
            <a:t>Lo que piensan de nosotros</a:t>
          </a:r>
          <a:endParaRPr lang="es-ES" sz="2000"/>
        </a:p>
      </dgm:t>
    </dgm:pt>
    <dgm:pt modelId="{BD9E8DB6-A07E-436C-A835-7620502D0B8F}" type="parTrans" cxnId="{0B938D19-6FD5-4773-B719-011A79A8C325}">
      <dgm:prSet/>
      <dgm:spPr/>
      <dgm:t>
        <a:bodyPr/>
        <a:lstStyle/>
        <a:p>
          <a:endParaRPr lang="es-ES" sz="2000"/>
        </a:p>
      </dgm:t>
    </dgm:pt>
    <dgm:pt modelId="{14D75EAE-6147-4156-A9D4-6371C7CDC292}" type="sibTrans" cxnId="{0B938D19-6FD5-4773-B719-011A79A8C325}">
      <dgm:prSet/>
      <dgm:spPr/>
      <dgm:t>
        <a:bodyPr/>
        <a:lstStyle/>
        <a:p>
          <a:endParaRPr lang="es-ES" sz="2000"/>
        </a:p>
      </dgm:t>
    </dgm:pt>
    <dgm:pt modelId="{DEC91EE7-B5F0-434B-BD71-C7E98F54B6E6}">
      <dgm:prSet phldrT="[Texto]" custT="1"/>
      <dgm:spPr/>
      <dgm:t>
        <a:bodyPr/>
        <a:lstStyle/>
        <a:p>
          <a:r>
            <a:rPr lang="es-ES" sz="2000" b="0" i="0"/>
            <a:t>Contáctenos</a:t>
          </a:r>
          <a:endParaRPr lang="es-ES" sz="2000"/>
        </a:p>
      </dgm:t>
    </dgm:pt>
    <dgm:pt modelId="{E22661B4-0BD0-4B81-9A7B-1C70023B7538}" type="parTrans" cxnId="{16FB2056-D4A4-4F61-A424-F077989F2728}">
      <dgm:prSet/>
      <dgm:spPr/>
      <dgm:t>
        <a:bodyPr/>
        <a:lstStyle/>
        <a:p>
          <a:endParaRPr lang="es-ES" sz="2000"/>
        </a:p>
      </dgm:t>
    </dgm:pt>
    <dgm:pt modelId="{26E3AC41-BF49-4E9A-ACE5-982418826100}" type="sibTrans" cxnId="{16FB2056-D4A4-4F61-A424-F077989F2728}">
      <dgm:prSet/>
      <dgm:spPr/>
      <dgm:t>
        <a:bodyPr/>
        <a:lstStyle/>
        <a:p>
          <a:endParaRPr lang="es-ES" sz="2000"/>
        </a:p>
      </dgm:t>
    </dgm:pt>
    <dgm:pt modelId="{604F4590-8762-4FA6-A55F-CD08418FA906}">
      <dgm:prSet phldrT="[Texto]" custT="1"/>
      <dgm:spPr/>
      <dgm:t>
        <a:bodyPr/>
        <a:lstStyle/>
        <a:p>
          <a:r>
            <a:rPr lang="es-ES" sz="2000" b="0" i="0"/>
            <a:t>Preguntas frecuentes</a:t>
          </a:r>
          <a:endParaRPr lang="es-ES" sz="2000"/>
        </a:p>
      </dgm:t>
    </dgm:pt>
    <dgm:pt modelId="{CC7F1B98-AACB-4A1F-BB47-939BDD12F644}" type="parTrans" cxnId="{8AA323E0-B349-4812-93D9-56895DDAC003}">
      <dgm:prSet/>
      <dgm:spPr/>
      <dgm:t>
        <a:bodyPr/>
        <a:lstStyle/>
        <a:p>
          <a:endParaRPr lang="es-ES" sz="2000"/>
        </a:p>
      </dgm:t>
    </dgm:pt>
    <dgm:pt modelId="{9384098A-9533-4A23-8BC2-4D9CEF709702}" type="sibTrans" cxnId="{8AA323E0-B349-4812-93D9-56895DDAC003}">
      <dgm:prSet/>
      <dgm:spPr/>
      <dgm:t>
        <a:bodyPr/>
        <a:lstStyle/>
        <a:p>
          <a:endParaRPr lang="es-ES" sz="2000"/>
        </a:p>
      </dgm:t>
    </dgm:pt>
    <dgm:pt modelId="{BBD730A2-2E5E-49DC-B6F1-A4F2CD564DF2}">
      <dgm:prSet phldrT="[Texto]" custT="1"/>
      <dgm:spPr/>
      <dgm:t>
        <a:bodyPr/>
        <a:lstStyle/>
        <a:p>
          <a:r>
            <a:rPr lang="es-CR" sz="2000" b="0" i="0"/>
            <a:t>Información de servicios de transporte</a:t>
          </a:r>
          <a:endParaRPr lang="es-ES" sz="2000"/>
        </a:p>
      </dgm:t>
    </dgm:pt>
    <dgm:pt modelId="{F602A05B-15A2-4873-810E-B52367F8083B}" type="parTrans" cxnId="{2CC1D5C8-D503-423B-8DA5-EF763FAE240F}">
      <dgm:prSet/>
      <dgm:spPr/>
      <dgm:t>
        <a:bodyPr/>
        <a:lstStyle/>
        <a:p>
          <a:endParaRPr lang="es-ES" sz="2000"/>
        </a:p>
      </dgm:t>
    </dgm:pt>
    <dgm:pt modelId="{B400FDFD-4CD0-4F4F-9063-2949547E8C38}" type="sibTrans" cxnId="{2CC1D5C8-D503-423B-8DA5-EF763FAE240F}">
      <dgm:prSet/>
      <dgm:spPr/>
      <dgm:t>
        <a:bodyPr/>
        <a:lstStyle/>
        <a:p>
          <a:endParaRPr lang="es-ES" sz="2000"/>
        </a:p>
      </dgm:t>
    </dgm:pt>
    <dgm:pt modelId="{A410586D-F3FE-485B-810F-60F4DA38F78D}">
      <dgm:prSet phldrT="[Texto]" custT="1"/>
      <dgm:spPr/>
      <dgm:t>
        <a:bodyPr/>
        <a:lstStyle/>
        <a:p>
          <a:r>
            <a:rPr lang="es-ES" sz="2000" b="0" i="0"/>
            <a:t>Sitios relacionados</a:t>
          </a:r>
          <a:endParaRPr lang="es-ES" sz="2000"/>
        </a:p>
      </dgm:t>
    </dgm:pt>
    <dgm:pt modelId="{E828C47B-2EF3-4C0D-838C-DBE27BD7D9BC}" type="parTrans" cxnId="{F2E72B39-6BF3-43CA-A10A-DA9212A6547A}">
      <dgm:prSet/>
      <dgm:spPr/>
      <dgm:t>
        <a:bodyPr/>
        <a:lstStyle/>
        <a:p>
          <a:endParaRPr lang="es-ES" sz="2000"/>
        </a:p>
      </dgm:t>
    </dgm:pt>
    <dgm:pt modelId="{92B24186-B5F6-44FF-935B-35B518D3BBA2}" type="sibTrans" cxnId="{F2E72B39-6BF3-43CA-A10A-DA9212A6547A}">
      <dgm:prSet/>
      <dgm:spPr/>
      <dgm:t>
        <a:bodyPr/>
        <a:lstStyle/>
        <a:p>
          <a:endParaRPr lang="es-ES" sz="2000"/>
        </a:p>
      </dgm:t>
    </dgm:pt>
    <dgm:pt modelId="{EECAB457-B66C-4340-A43C-820473F5A933}">
      <dgm:prSet phldrT="[Texto]" custT="1"/>
      <dgm:spPr/>
      <dgm:t>
        <a:bodyPr/>
        <a:lstStyle/>
        <a:p>
          <a:r>
            <a:rPr lang="es-CR" sz="1600" b="0" i="0"/>
            <a:t>Mostrar resultados de las encuestas </a:t>
          </a:r>
          <a:endParaRPr lang="es-ES" sz="1600"/>
        </a:p>
      </dgm:t>
    </dgm:pt>
    <dgm:pt modelId="{6CB8FE90-09FD-40AE-8368-D7DAEF3AF2A9}" type="parTrans" cxnId="{046ABBE8-1F7C-4B38-A477-C922F2570638}">
      <dgm:prSet/>
      <dgm:spPr/>
      <dgm:t>
        <a:bodyPr/>
        <a:lstStyle/>
        <a:p>
          <a:endParaRPr lang="es-ES" sz="2000"/>
        </a:p>
      </dgm:t>
    </dgm:pt>
    <dgm:pt modelId="{69A3BD74-A415-4242-A930-349D48CEC209}" type="sibTrans" cxnId="{046ABBE8-1F7C-4B38-A477-C922F2570638}">
      <dgm:prSet/>
      <dgm:spPr/>
      <dgm:t>
        <a:bodyPr/>
        <a:lstStyle/>
        <a:p>
          <a:endParaRPr lang="es-ES" sz="2000"/>
        </a:p>
      </dgm:t>
    </dgm:pt>
    <dgm:pt modelId="{E60AB4AF-BA53-4861-8FBC-9EE88EDB7041}">
      <dgm:prSet phldrT="[Texto]" custT="1"/>
      <dgm:spPr/>
      <dgm:t>
        <a:bodyPr/>
        <a:lstStyle/>
        <a:p>
          <a:r>
            <a:rPr lang="es-CR" sz="1600" b="0" i="0"/>
            <a:t>Información: ACTC - directorio de contactos (empresas) </a:t>
          </a:r>
          <a:endParaRPr lang="es-ES" sz="1600"/>
        </a:p>
      </dgm:t>
    </dgm:pt>
    <dgm:pt modelId="{B3E1BBFC-85FE-48B8-A771-31184F7732E6}" type="parTrans" cxnId="{588E0E68-25D3-4E37-BF2B-B9383DFE73C6}">
      <dgm:prSet/>
      <dgm:spPr/>
      <dgm:t>
        <a:bodyPr/>
        <a:lstStyle/>
        <a:p>
          <a:endParaRPr lang="es-ES" sz="2000"/>
        </a:p>
      </dgm:t>
    </dgm:pt>
    <dgm:pt modelId="{B877A379-60EF-4607-B954-D1D6F2A5D0D7}" type="sibTrans" cxnId="{588E0E68-25D3-4E37-BF2B-B9383DFE73C6}">
      <dgm:prSet/>
      <dgm:spPr/>
      <dgm:t>
        <a:bodyPr/>
        <a:lstStyle/>
        <a:p>
          <a:endParaRPr lang="es-ES" sz="2000"/>
        </a:p>
      </dgm:t>
    </dgm:pt>
    <dgm:pt modelId="{7A100CC8-B228-4202-A16C-AC45570DF375}">
      <dgm:prSet phldrT="[Texto]" custT="1"/>
      <dgm:spPr/>
      <dgm:t>
        <a:bodyPr/>
        <a:lstStyle/>
        <a:p>
          <a:r>
            <a:rPr lang="es-CR" sz="1600" b="0" i="0"/>
            <a:t>Listado de preguntas frecuentes por los turistas</a:t>
          </a:r>
          <a:endParaRPr lang="es-ES" sz="1600"/>
        </a:p>
      </dgm:t>
    </dgm:pt>
    <dgm:pt modelId="{D4E361BD-DDD2-43EA-A2CE-7DFEAB001296}" type="parTrans" cxnId="{BE4F1B84-D5AB-4E57-BF0C-96B373FF3332}">
      <dgm:prSet/>
      <dgm:spPr/>
      <dgm:t>
        <a:bodyPr/>
        <a:lstStyle/>
        <a:p>
          <a:endParaRPr lang="es-ES" sz="2000"/>
        </a:p>
      </dgm:t>
    </dgm:pt>
    <dgm:pt modelId="{15AAA94D-A176-44BC-88C8-61D6ACFBE9B6}" type="sibTrans" cxnId="{BE4F1B84-D5AB-4E57-BF0C-96B373FF3332}">
      <dgm:prSet/>
      <dgm:spPr/>
      <dgm:t>
        <a:bodyPr/>
        <a:lstStyle/>
        <a:p>
          <a:endParaRPr lang="es-ES" sz="2000"/>
        </a:p>
      </dgm:t>
    </dgm:pt>
    <dgm:pt modelId="{AB55ADA7-5160-4BBE-BCC1-08A576BEC1E0}">
      <dgm:prSet phldrT="[Texto]" custT="1"/>
      <dgm:spPr/>
      <dgm:t>
        <a:bodyPr/>
        <a:lstStyle/>
        <a:p>
          <a:r>
            <a:rPr lang="pt-BR" sz="1600" b="0" i="0"/>
            <a:t>Listado de hipervínculos a sitios web. </a:t>
          </a:r>
          <a:endParaRPr lang="es-ES" sz="1600"/>
        </a:p>
      </dgm:t>
    </dgm:pt>
    <dgm:pt modelId="{A25FD83B-4DB8-41BB-9152-6BD88B0CC07C}" type="parTrans" cxnId="{BFBFF527-1F32-4EFE-8D9D-B722E21F1EA8}">
      <dgm:prSet/>
      <dgm:spPr/>
      <dgm:t>
        <a:bodyPr/>
        <a:lstStyle/>
        <a:p>
          <a:endParaRPr lang="es-ES" sz="2000"/>
        </a:p>
      </dgm:t>
    </dgm:pt>
    <dgm:pt modelId="{367077AA-F36C-4B20-945D-AAED768B2324}" type="sibTrans" cxnId="{BFBFF527-1F32-4EFE-8D9D-B722E21F1EA8}">
      <dgm:prSet/>
      <dgm:spPr/>
      <dgm:t>
        <a:bodyPr/>
        <a:lstStyle/>
        <a:p>
          <a:endParaRPr lang="es-ES" sz="2000"/>
        </a:p>
      </dgm:t>
    </dgm:pt>
    <dgm:pt modelId="{5E4CDA6B-B8B9-4A6E-892B-A8A4E01F39AD}">
      <dgm:prSet phldrT="[Texto]" custT="1"/>
      <dgm:spPr/>
      <dgm:t>
        <a:bodyPr/>
        <a:lstStyle/>
        <a:p>
          <a:r>
            <a:rPr lang="es-ES" sz="1600" b="0" i="0"/>
            <a:t>Programación de horario de buses, información de taxis, busetas, et</a:t>
          </a:r>
          <a:endParaRPr lang="es-ES" sz="1600"/>
        </a:p>
      </dgm:t>
    </dgm:pt>
    <dgm:pt modelId="{333CA3A4-9F3E-4F70-BFC0-E1C3D4C3850E}" type="parTrans" cxnId="{3BEE2A25-795F-4BBE-A792-0AAE322D1730}">
      <dgm:prSet/>
      <dgm:spPr/>
      <dgm:t>
        <a:bodyPr/>
        <a:lstStyle/>
        <a:p>
          <a:endParaRPr lang="es-ES" sz="2000"/>
        </a:p>
      </dgm:t>
    </dgm:pt>
    <dgm:pt modelId="{3CAC90E6-39DE-4537-8E16-955F91CC1EF7}" type="sibTrans" cxnId="{3BEE2A25-795F-4BBE-A792-0AAE322D1730}">
      <dgm:prSet/>
      <dgm:spPr/>
      <dgm:t>
        <a:bodyPr/>
        <a:lstStyle/>
        <a:p>
          <a:endParaRPr lang="es-ES" sz="2000"/>
        </a:p>
      </dgm:t>
    </dgm:pt>
    <dgm:pt modelId="{3BF79C13-FD34-4CB0-BB42-22BB8F3F69A7}" type="pres">
      <dgm:prSet presAssocID="{3EC5691F-FCB4-4E6B-8AA5-301E5F13DBC2}" presName="Name0" presStyleCnt="0">
        <dgm:presLayoutVars>
          <dgm:dir/>
          <dgm:resizeHandles val="exact"/>
        </dgm:presLayoutVars>
      </dgm:prSet>
      <dgm:spPr/>
    </dgm:pt>
    <dgm:pt modelId="{008F7E46-606E-4B89-AE9B-E2232C69DB81}" type="pres">
      <dgm:prSet presAssocID="{3EC5691F-FCB4-4E6B-8AA5-301E5F13DBC2}" presName="fgShape" presStyleLbl="fgShp" presStyleIdx="0" presStyleCnt="1"/>
      <dgm:spPr/>
    </dgm:pt>
    <dgm:pt modelId="{616C0B0A-F2BD-4EB0-86B9-CC2C952509AF}" type="pres">
      <dgm:prSet presAssocID="{3EC5691F-FCB4-4E6B-8AA5-301E5F13DBC2}" presName="linComp" presStyleCnt="0"/>
      <dgm:spPr/>
    </dgm:pt>
    <dgm:pt modelId="{6CCB8F0C-F34D-4E34-906D-7D1BC9670528}" type="pres">
      <dgm:prSet presAssocID="{17D1AB6B-F9D2-4AE6-962F-DC46A8C054E4}" presName="compNode" presStyleCnt="0"/>
      <dgm:spPr/>
    </dgm:pt>
    <dgm:pt modelId="{EC8DEE2F-1152-4F8F-917F-24D794666379}" type="pres">
      <dgm:prSet presAssocID="{17D1AB6B-F9D2-4AE6-962F-DC46A8C054E4}" presName="bkgdShape" presStyleLbl="node1" presStyleIdx="0" presStyleCnt="5"/>
      <dgm:spPr/>
    </dgm:pt>
    <dgm:pt modelId="{C5FC6594-8245-49A6-BAFB-DCB4F2A7AE47}" type="pres">
      <dgm:prSet presAssocID="{17D1AB6B-F9D2-4AE6-962F-DC46A8C054E4}" presName="nodeTx" presStyleLbl="node1" presStyleIdx="0" presStyleCnt="5">
        <dgm:presLayoutVars>
          <dgm:bulletEnabled val="1"/>
        </dgm:presLayoutVars>
      </dgm:prSet>
      <dgm:spPr/>
    </dgm:pt>
    <dgm:pt modelId="{25E18209-7AD6-4BD9-BB29-552527BB7B71}" type="pres">
      <dgm:prSet presAssocID="{17D1AB6B-F9D2-4AE6-962F-DC46A8C054E4}" presName="invisiNode" presStyleLbl="node1" presStyleIdx="0" presStyleCnt="5"/>
      <dgm:spPr/>
    </dgm:pt>
    <dgm:pt modelId="{8DEBD3ED-EDD1-4154-9F46-D8B756213D99}" type="pres">
      <dgm:prSet presAssocID="{17D1AB6B-F9D2-4AE6-962F-DC46A8C054E4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F7A64E-C773-4C52-8C67-D43582576D12}" type="pres">
      <dgm:prSet presAssocID="{14D75EAE-6147-4156-A9D4-6371C7CDC292}" presName="sibTrans" presStyleLbl="sibTrans2D1" presStyleIdx="0" presStyleCnt="0"/>
      <dgm:spPr/>
    </dgm:pt>
    <dgm:pt modelId="{DBDCAE21-3D24-4A10-A5B7-958DBF1C27C1}" type="pres">
      <dgm:prSet presAssocID="{DEC91EE7-B5F0-434B-BD71-C7E98F54B6E6}" presName="compNode" presStyleCnt="0"/>
      <dgm:spPr/>
    </dgm:pt>
    <dgm:pt modelId="{74509D6F-549A-4C29-88A3-3FD77693B377}" type="pres">
      <dgm:prSet presAssocID="{DEC91EE7-B5F0-434B-BD71-C7E98F54B6E6}" presName="bkgdShape" presStyleLbl="node1" presStyleIdx="1" presStyleCnt="5"/>
      <dgm:spPr/>
    </dgm:pt>
    <dgm:pt modelId="{CAD47018-FF25-4182-BD11-0A1AD825DA2C}" type="pres">
      <dgm:prSet presAssocID="{DEC91EE7-B5F0-434B-BD71-C7E98F54B6E6}" presName="nodeTx" presStyleLbl="node1" presStyleIdx="1" presStyleCnt="5">
        <dgm:presLayoutVars>
          <dgm:bulletEnabled val="1"/>
        </dgm:presLayoutVars>
      </dgm:prSet>
      <dgm:spPr/>
    </dgm:pt>
    <dgm:pt modelId="{C2F66643-D0BD-4B84-B396-D78B6721AACE}" type="pres">
      <dgm:prSet presAssocID="{DEC91EE7-B5F0-434B-BD71-C7E98F54B6E6}" presName="invisiNode" presStyleLbl="node1" presStyleIdx="1" presStyleCnt="5"/>
      <dgm:spPr/>
    </dgm:pt>
    <dgm:pt modelId="{6EAA5C26-2F6E-4801-8FA1-57BB43571558}" type="pres">
      <dgm:prSet presAssocID="{DEC91EE7-B5F0-434B-BD71-C7E98F54B6E6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7EE3A4C-9DB3-416A-8835-F90978EC67DF}" type="pres">
      <dgm:prSet presAssocID="{26E3AC41-BF49-4E9A-ACE5-982418826100}" presName="sibTrans" presStyleLbl="sibTrans2D1" presStyleIdx="0" presStyleCnt="0"/>
      <dgm:spPr/>
    </dgm:pt>
    <dgm:pt modelId="{716D953B-B4CF-4E86-8107-08A8E03BF788}" type="pres">
      <dgm:prSet presAssocID="{604F4590-8762-4FA6-A55F-CD08418FA906}" presName="compNode" presStyleCnt="0"/>
      <dgm:spPr/>
    </dgm:pt>
    <dgm:pt modelId="{5EBFDC1D-2E62-4B54-8104-D2D959B22268}" type="pres">
      <dgm:prSet presAssocID="{604F4590-8762-4FA6-A55F-CD08418FA906}" presName="bkgdShape" presStyleLbl="node1" presStyleIdx="2" presStyleCnt="5"/>
      <dgm:spPr/>
    </dgm:pt>
    <dgm:pt modelId="{7172B1BA-8EAD-4688-B9BE-8E7EE4DDD58C}" type="pres">
      <dgm:prSet presAssocID="{604F4590-8762-4FA6-A55F-CD08418FA906}" presName="nodeTx" presStyleLbl="node1" presStyleIdx="2" presStyleCnt="5">
        <dgm:presLayoutVars>
          <dgm:bulletEnabled val="1"/>
        </dgm:presLayoutVars>
      </dgm:prSet>
      <dgm:spPr/>
    </dgm:pt>
    <dgm:pt modelId="{DE479A8B-92DA-4053-8F67-DE34C15766D8}" type="pres">
      <dgm:prSet presAssocID="{604F4590-8762-4FA6-A55F-CD08418FA906}" presName="invisiNode" presStyleLbl="node1" presStyleIdx="2" presStyleCnt="5"/>
      <dgm:spPr/>
    </dgm:pt>
    <dgm:pt modelId="{5938A1D4-5E0B-4022-8732-EB57751D6697}" type="pres">
      <dgm:prSet presAssocID="{604F4590-8762-4FA6-A55F-CD08418FA906}" presName="imagNode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889" b="8889"/>
          </a:stretch>
        </a:blipFill>
      </dgm:spPr>
    </dgm:pt>
    <dgm:pt modelId="{AB5ADD0C-9D35-423C-B119-3FC1FC0A8066}" type="pres">
      <dgm:prSet presAssocID="{9384098A-9533-4A23-8BC2-4D9CEF709702}" presName="sibTrans" presStyleLbl="sibTrans2D1" presStyleIdx="0" presStyleCnt="0"/>
      <dgm:spPr/>
    </dgm:pt>
    <dgm:pt modelId="{97E902C4-EB84-4CD6-A398-63B5FBFDA43C}" type="pres">
      <dgm:prSet presAssocID="{A410586D-F3FE-485B-810F-60F4DA38F78D}" presName="compNode" presStyleCnt="0"/>
      <dgm:spPr/>
    </dgm:pt>
    <dgm:pt modelId="{D8D90615-5365-4E6F-94B0-63C625A52EDC}" type="pres">
      <dgm:prSet presAssocID="{A410586D-F3FE-485B-810F-60F4DA38F78D}" presName="bkgdShape" presStyleLbl="node1" presStyleIdx="3" presStyleCnt="5"/>
      <dgm:spPr/>
    </dgm:pt>
    <dgm:pt modelId="{E6FB5A22-CBFF-4131-BA8C-48BBA60B86E9}" type="pres">
      <dgm:prSet presAssocID="{A410586D-F3FE-485B-810F-60F4DA38F78D}" presName="nodeTx" presStyleLbl="node1" presStyleIdx="3" presStyleCnt="5">
        <dgm:presLayoutVars>
          <dgm:bulletEnabled val="1"/>
        </dgm:presLayoutVars>
      </dgm:prSet>
      <dgm:spPr/>
    </dgm:pt>
    <dgm:pt modelId="{D777EFB8-2946-45DF-8172-63CD934CD6F5}" type="pres">
      <dgm:prSet presAssocID="{A410586D-F3FE-485B-810F-60F4DA38F78D}" presName="invisiNode" presStyleLbl="node1" presStyleIdx="3" presStyleCnt="5"/>
      <dgm:spPr/>
    </dgm:pt>
    <dgm:pt modelId="{2A8320C0-63AD-4CFA-9033-D82557743F9B}" type="pres">
      <dgm:prSet presAssocID="{A410586D-F3FE-485B-810F-60F4DA38F78D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205619-2107-4F1D-9D2F-B6F94147E04C}" type="pres">
      <dgm:prSet presAssocID="{92B24186-B5F6-44FF-935B-35B518D3BBA2}" presName="sibTrans" presStyleLbl="sibTrans2D1" presStyleIdx="0" presStyleCnt="0"/>
      <dgm:spPr/>
    </dgm:pt>
    <dgm:pt modelId="{FFD6E638-4D24-4953-93BC-61E1139B6CE3}" type="pres">
      <dgm:prSet presAssocID="{BBD730A2-2E5E-49DC-B6F1-A4F2CD564DF2}" presName="compNode" presStyleCnt="0"/>
      <dgm:spPr/>
    </dgm:pt>
    <dgm:pt modelId="{37542E2F-7862-419D-902C-603D5945DB95}" type="pres">
      <dgm:prSet presAssocID="{BBD730A2-2E5E-49DC-B6F1-A4F2CD564DF2}" presName="bkgdShape" presStyleLbl="node1" presStyleIdx="4" presStyleCnt="5"/>
      <dgm:spPr/>
    </dgm:pt>
    <dgm:pt modelId="{C8A5489C-430E-4832-BE7A-E86FE85D671B}" type="pres">
      <dgm:prSet presAssocID="{BBD730A2-2E5E-49DC-B6F1-A4F2CD564DF2}" presName="nodeTx" presStyleLbl="node1" presStyleIdx="4" presStyleCnt="5">
        <dgm:presLayoutVars>
          <dgm:bulletEnabled val="1"/>
        </dgm:presLayoutVars>
      </dgm:prSet>
      <dgm:spPr/>
    </dgm:pt>
    <dgm:pt modelId="{B04666A3-1B00-4C72-BC6D-AB233BFA78BA}" type="pres">
      <dgm:prSet presAssocID="{BBD730A2-2E5E-49DC-B6F1-A4F2CD564DF2}" presName="invisiNode" presStyleLbl="node1" presStyleIdx="4" presStyleCnt="5"/>
      <dgm:spPr/>
    </dgm:pt>
    <dgm:pt modelId="{D5557AA1-F098-4C36-B0FB-D2300B2ECA85}" type="pres">
      <dgm:prSet presAssocID="{BBD730A2-2E5E-49DC-B6F1-A4F2CD564DF2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B3D1402-DF69-43A5-B296-452AF485B82A}" type="presOf" srcId="{BBD730A2-2E5E-49DC-B6F1-A4F2CD564DF2}" destId="{37542E2F-7862-419D-902C-603D5945DB95}" srcOrd="0" destOrd="0" presId="urn:microsoft.com/office/officeart/2005/8/layout/hList7"/>
    <dgm:cxn modelId="{14A1B111-0CAC-4D4E-B16C-B6745D85F7AE}" type="presOf" srcId="{3EC5691F-FCB4-4E6B-8AA5-301E5F13DBC2}" destId="{3BF79C13-FD34-4CB0-BB42-22BB8F3F69A7}" srcOrd="0" destOrd="0" presId="urn:microsoft.com/office/officeart/2005/8/layout/hList7"/>
    <dgm:cxn modelId="{0B938D19-6FD5-4773-B719-011A79A8C325}" srcId="{3EC5691F-FCB4-4E6B-8AA5-301E5F13DBC2}" destId="{17D1AB6B-F9D2-4AE6-962F-DC46A8C054E4}" srcOrd="0" destOrd="0" parTransId="{BD9E8DB6-A07E-436C-A835-7620502D0B8F}" sibTransId="{14D75EAE-6147-4156-A9D4-6371C7CDC292}"/>
    <dgm:cxn modelId="{E2F7EC1A-97D4-4385-A810-D03EC8DED97C}" type="presOf" srcId="{E60AB4AF-BA53-4861-8FBC-9EE88EDB7041}" destId="{CAD47018-FF25-4182-BD11-0A1AD825DA2C}" srcOrd="1" destOrd="1" presId="urn:microsoft.com/office/officeart/2005/8/layout/hList7"/>
    <dgm:cxn modelId="{36831D1B-A1AF-4FEB-94CB-928FCE66B48F}" type="presOf" srcId="{92B24186-B5F6-44FF-935B-35B518D3BBA2}" destId="{04205619-2107-4F1D-9D2F-B6F94147E04C}" srcOrd="0" destOrd="0" presId="urn:microsoft.com/office/officeart/2005/8/layout/hList7"/>
    <dgm:cxn modelId="{56020D23-35AA-43B7-AD70-B87746E6DE06}" type="presOf" srcId="{14D75EAE-6147-4156-A9D4-6371C7CDC292}" destId="{8BF7A64E-C773-4C52-8C67-D43582576D12}" srcOrd="0" destOrd="0" presId="urn:microsoft.com/office/officeart/2005/8/layout/hList7"/>
    <dgm:cxn modelId="{86965123-0461-4669-868E-1F2294C03824}" type="presOf" srcId="{604F4590-8762-4FA6-A55F-CD08418FA906}" destId="{5EBFDC1D-2E62-4B54-8104-D2D959B22268}" srcOrd="0" destOrd="0" presId="urn:microsoft.com/office/officeart/2005/8/layout/hList7"/>
    <dgm:cxn modelId="{3BEE2A25-795F-4BBE-A792-0AAE322D1730}" srcId="{BBD730A2-2E5E-49DC-B6F1-A4F2CD564DF2}" destId="{5E4CDA6B-B8B9-4A6E-892B-A8A4E01F39AD}" srcOrd="0" destOrd="0" parTransId="{333CA3A4-9F3E-4F70-BFC0-E1C3D4C3850E}" sibTransId="{3CAC90E6-39DE-4537-8E16-955F91CC1EF7}"/>
    <dgm:cxn modelId="{BFBFF527-1F32-4EFE-8D9D-B722E21F1EA8}" srcId="{A410586D-F3FE-485B-810F-60F4DA38F78D}" destId="{AB55ADA7-5160-4BBE-BCC1-08A576BEC1E0}" srcOrd="0" destOrd="0" parTransId="{A25FD83B-4DB8-41BB-9152-6BD88B0CC07C}" sibTransId="{367077AA-F36C-4B20-945D-AAED768B2324}"/>
    <dgm:cxn modelId="{65694530-B39B-48A5-AAF2-E6EAC66F9C2C}" type="presOf" srcId="{AB55ADA7-5160-4BBE-BCC1-08A576BEC1E0}" destId="{E6FB5A22-CBFF-4131-BA8C-48BBA60B86E9}" srcOrd="1" destOrd="1" presId="urn:microsoft.com/office/officeart/2005/8/layout/hList7"/>
    <dgm:cxn modelId="{F2E72B39-6BF3-43CA-A10A-DA9212A6547A}" srcId="{3EC5691F-FCB4-4E6B-8AA5-301E5F13DBC2}" destId="{A410586D-F3FE-485B-810F-60F4DA38F78D}" srcOrd="3" destOrd="0" parTransId="{E828C47B-2EF3-4C0D-838C-DBE27BD7D9BC}" sibTransId="{92B24186-B5F6-44FF-935B-35B518D3BBA2}"/>
    <dgm:cxn modelId="{4327BA39-D244-4BD3-B35F-5AB59D1CEE09}" type="presOf" srcId="{EECAB457-B66C-4340-A43C-820473F5A933}" destId="{C5FC6594-8245-49A6-BAFB-DCB4F2A7AE47}" srcOrd="1" destOrd="1" presId="urn:microsoft.com/office/officeart/2005/8/layout/hList7"/>
    <dgm:cxn modelId="{35A4BF63-56E1-45A3-A8D0-F86652B6FE34}" type="presOf" srcId="{5E4CDA6B-B8B9-4A6E-892B-A8A4E01F39AD}" destId="{C8A5489C-430E-4832-BE7A-E86FE85D671B}" srcOrd="1" destOrd="1" presId="urn:microsoft.com/office/officeart/2005/8/layout/hList7"/>
    <dgm:cxn modelId="{B15B6645-54B3-472A-9402-C8FCE75F7FFC}" type="presOf" srcId="{BBD730A2-2E5E-49DC-B6F1-A4F2CD564DF2}" destId="{C8A5489C-430E-4832-BE7A-E86FE85D671B}" srcOrd="1" destOrd="0" presId="urn:microsoft.com/office/officeart/2005/8/layout/hList7"/>
    <dgm:cxn modelId="{588E0E68-25D3-4E37-BF2B-B9383DFE73C6}" srcId="{DEC91EE7-B5F0-434B-BD71-C7E98F54B6E6}" destId="{E60AB4AF-BA53-4861-8FBC-9EE88EDB7041}" srcOrd="0" destOrd="0" parTransId="{B3E1BBFC-85FE-48B8-A771-31184F7732E6}" sibTransId="{B877A379-60EF-4607-B954-D1D6F2A5D0D7}"/>
    <dgm:cxn modelId="{16FB2056-D4A4-4F61-A424-F077989F2728}" srcId="{3EC5691F-FCB4-4E6B-8AA5-301E5F13DBC2}" destId="{DEC91EE7-B5F0-434B-BD71-C7E98F54B6E6}" srcOrd="1" destOrd="0" parTransId="{E22661B4-0BD0-4B81-9A7B-1C70023B7538}" sibTransId="{26E3AC41-BF49-4E9A-ACE5-982418826100}"/>
    <dgm:cxn modelId="{5E94AC76-CB2C-4C1C-9869-140903A2C5A0}" type="presOf" srcId="{9384098A-9533-4A23-8BC2-4D9CEF709702}" destId="{AB5ADD0C-9D35-423C-B119-3FC1FC0A8066}" srcOrd="0" destOrd="0" presId="urn:microsoft.com/office/officeart/2005/8/layout/hList7"/>
    <dgm:cxn modelId="{CEBFE957-A12A-4D9F-8B3C-33016595A768}" type="presOf" srcId="{EECAB457-B66C-4340-A43C-820473F5A933}" destId="{EC8DEE2F-1152-4F8F-917F-24D794666379}" srcOrd="0" destOrd="1" presId="urn:microsoft.com/office/officeart/2005/8/layout/hList7"/>
    <dgm:cxn modelId="{0DC4F05A-1755-4CF7-BC6F-158EE0147535}" type="presOf" srcId="{A410586D-F3FE-485B-810F-60F4DA38F78D}" destId="{E6FB5A22-CBFF-4131-BA8C-48BBA60B86E9}" srcOrd="1" destOrd="0" presId="urn:microsoft.com/office/officeart/2005/8/layout/hList7"/>
    <dgm:cxn modelId="{DD466A7E-1E73-4CB4-8A1D-56C66EC3092C}" type="presOf" srcId="{604F4590-8762-4FA6-A55F-CD08418FA906}" destId="{7172B1BA-8EAD-4688-B9BE-8E7EE4DDD58C}" srcOrd="1" destOrd="0" presId="urn:microsoft.com/office/officeart/2005/8/layout/hList7"/>
    <dgm:cxn modelId="{BE4F1B84-D5AB-4E57-BF0C-96B373FF3332}" srcId="{604F4590-8762-4FA6-A55F-CD08418FA906}" destId="{7A100CC8-B228-4202-A16C-AC45570DF375}" srcOrd="0" destOrd="0" parTransId="{D4E361BD-DDD2-43EA-A2CE-7DFEAB001296}" sibTransId="{15AAA94D-A176-44BC-88C8-61D6ACFBE9B6}"/>
    <dgm:cxn modelId="{7B1A998B-195D-4907-BE26-E5F5456FD8F1}" type="presOf" srcId="{5E4CDA6B-B8B9-4A6E-892B-A8A4E01F39AD}" destId="{37542E2F-7862-419D-902C-603D5945DB95}" srcOrd="0" destOrd="1" presId="urn:microsoft.com/office/officeart/2005/8/layout/hList7"/>
    <dgm:cxn modelId="{01F9F598-B1C2-4C16-A0DF-86DCA5928ADE}" type="presOf" srcId="{A410586D-F3FE-485B-810F-60F4DA38F78D}" destId="{D8D90615-5365-4E6F-94B0-63C625A52EDC}" srcOrd="0" destOrd="0" presId="urn:microsoft.com/office/officeart/2005/8/layout/hList7"/>
    <dgm:cxn modelId="{D15F359A-E982-44D9-B759-6C1B889EF535}" type="presOf" srcId="{DEC91EE7-B5F0-434B-BD71-C7E98F54B6E6}" destId="{74509D6F-549A-4C29-88A3-3FD77693B377}" srcOrd="0" destOrd="0" presId="urn:microsoft.com/office/officeart/2005/8/layout/hList7"/>
    <dgm:cxn modelId="{B3AD87A4-0BC9-4E45-A301-28971A3C1B5C}" type="presOf" srcId="{AB55ADA7-5160-4BBE-BCC1-08A576BEC1E0}" destId="{D8D90615-5365-4E6F-94B0-63C625A52EDC}" srcOrd="0" destOrd="1" presId="urn:microsoft.com/office/officeart/2005/8/layout/hList7"/>
    <dgm:cxn modelId="{6480ACA7-E5CA-44A7-B157-5DDC3A0B250D}" type="presOf" srcId="{DEC91EE7-B5F0-434B-BD71-C7E98F54B6E6}" destId="{CAD47018-FF25-4182-BD11-0A1AD825DA2C}" srcOrd="1" destOrd="0" presId="urn:microsoft.com/office/officeart/2005/8/layout/hList7"/>
    <dgm:cxn modelId="{5E75FFB9-3184-478A-9E22-BBD9ECECFC00}" type="presOf" srcId="{7A100CC8-B228-4202-A16C-AC45570DF375}" destId="{7172B1BA-8EAD-4688-B9BE-8E7EE4DDD58C}" srcOrd="1" destOrd="1" presId="urn:microsoft.com/office/officeart/2005/8/layout/hList7"/>
    <dgm:cxn modelId="{2CC1D5C8-D503-423B-8DA5-EF763FAE240F}" srcId="{3EC5691F-FCB4-4E6B-8AA5-301E5F13DBC2}" destId="{BBD730A2-2E5E-49DC-B6F1-A4F2CD564DF2}" srcOrd="4" destOrd="0" parTransId="{F602A05B-15A2-4873-810E-B52367F8083B}" sibTransId="{B400FDFD-4CD0-4F4F-9063-2949547E8C38}"/>
    <dgm:cxn modelId="{75F65ACD-EB3D-4D86-8873-D86B535176BC}" type="presOf" srcId="{26E3AC41-BF49-4E9A-ACE5-982418826100}" destId="{17EE3A4C-9DB3-416A-8835-F90978EC67DF}" srcOrd="0" destOrd="0" presId="urn:microsoft.com/office/officeart/2005/8/layout/hList7"/>
    <dgm:cxn modelId="{B981D2D4-98CE-4E8D-83C8-29BC4AF82A64}" type="presOf" srcId="{17D1AB6B-F9D2-4AE6-962F-DC46A8C054E4}" destId="{C5FC6594-8245-49A6-BAFB-DCB4F2A7AE47}" srcOrd="1" destOrd="0" presId="urn:microsoft.com/office/officeart/2005/8/layout/hList7"/>
    <dgm:cxn modelId="{7C5C35DB-CA57-4F51-9CC6-F52C0B6E794C}" type="presOf" srcId="{E60AB4AF-BA53-4861-8FBC-9EE88EDB7041}" destId="{74509D6F-549A-4C29-88A3-3FD77693B377}" srcOrd="0" destOrd="1" presId="urn:microsoft.com/office/officeart/2005/8/layout/hList7"/>
    <dgm:cxn modelId="{8AA323E0-B349-4812-93D9-56895DDAC003}" srcId="{3EC5691F-FCB4-4E6B-8AA5-301E5F13DBC2}" destId="{604F4590-8762-4FA6-A55F-CD08418FA906}" srcOrd="2" destOrd="0" parTransId="{CC7F1B98-AACB-4A1F-BB47-939BDD12F644}" sibTransId="{9384098A-9533-4A23-8BC2-4D9CEF709702}"/>
    <dgm:cxn modelId="{43A297E0-64F7-4BC1-A32C-595ADA553B17}" type="presOf" srcId="{17D1AB6B-F9D2-4AE6-962F-DC46A8C054E4}" destId="{EC8DEE2F-1152-4F8F-917F-24D794666379}" srcOrd="0" destOrd="0" presId="urn:microsoft.com/office/officeart/2005/8/layout/hList7"/>
    <dgm:cxn modelId="{046ABBE8-1F7C-4B38-A477-C922F2570638}" srcId="{17D1AB6B-F9D2-4AE6-962F-DC46A8C054E4}" destId="{EECAB457-B66C-4340-A43C-820473F5A933}" srcOrd="0" destOrd="0" parTransId="{6CB8FE90-09FD-40AE-8368-D7DAEF3AF2A9}" sibTransId="{69A3BD74-A415-4242-A930-349D48CEC209}"/>
    <dgm:cxn modelId="{F0F7C7F5-3F6C-43E7-B1A2-1C118592DE6B}" type="presOf" srcId="{7A100CC8-B228-4202-A16C-AC45570DF375}" destId="{5EBFDC1D-2E62-4B54-8104-D2D959B22268}" srcOrd="0" destOrd="1" presId="urn:microsoft.com/office/officeart/2005/8/layout/hList7"/>
    <dgm:cxn modelId="{EFBC1B37-724F-4DE0-AC08-5291192EC12E}" type="presParOf" srcId="{3BF79C13-FD34-4CB0-BB42-22BB8F3F69A7}" destId="{008F7E46-606E-4B89-AE9B-E2232C69DB81}" srcOrd="0" destOrd="0" presId="urn:microsoft.com/office/officeart/2005/8/layout/hList7"/>
    <dgm:cxn modelId="{E2571072-2ECD-41A1-8288-207716F09BBF}" type="presParOf" srcId="{3BF79C13-FD34-4CB0-BB42-22BB8F3F69A7}" destId="{616C0B0A-F2BD-4EB0-86B9-CC2C952509AF}" srcOrd="1" destOrd="0" presId="urn:microsoft.com/office/officeart/2005/8/layout/hList7"/>
    <dgm:cxn modelId="{007AC06D-6A3A-4105-971E-B4EA0CF8FDAB}" type="presParOf" srcId="{616C0B0A-F2BD-4EB0-86B9-CC2C952509AF}" destId="{6CCB8F0C-F34D-4E34-906D-7D1BC9670528}" srcOrd="0" destOrd="0" presId="urn:microsoft.com/office/officeart/2005/8/layout/hList7"/>
    <dgm:cxn modelId="{07F8EBFB-BA18-458A-96CD-14AD8ABCB694}" type="presParOf" srcId="{6CCB8F0C-F34D-4E34-906D-7D1BC9670528}" destId="{EC8DEE2F-1152-4F8F-917F-24D794666379}" srcOrd="0" destOrd="0" presId="urn:microsoft.com/office/officeart/2005/8/layout/hList7"/>
    <dgm:cxn modelId="{AD2D90BB-46B0-4752-A8A5-0550BB13CDD0}" type="presParOf" srcId="{6CCB8F0C-F34D-4E34-906D-7D1BC9670528}" destId="{C5FC6594-8245-49A6-BAFB-DCB4F2A7AE47}" srcOrd="1" destOrd="0" presId="urn:microsoft.com/office/officeart/2005/8/layout/hList7"/>
    <dgm:cxn modelId="{86DEA51D-5748-4F30-BB97-159ED32BD306}" type="presParOf" srcId="{6CCB8F0C-F34D-4E34-906D-7D1BC9670528}" destId="{25E18209-7AD6-4BD9-BB29-552527BB7B71}" srcOrd="2" destOrd="0" presId="urn:microsoft.com/office/officeart/2005/8/layout/hList7"/>
    <dgm:cxn modelId="{89C3A5BA-C183-4160-A1DE-0ED693F4787F}" type="presParOf" srcId="{6CCB8F0C-F34D-4E34-906D-7D1BC9670528}" destId="{8DEBD3ED-EDD1-4154-9F46-D8B756213D99}" srcOrd="3" destOrd="0" presId="urn:microsoft.com/office/officeart/2005/8/layout/hList7"/>
    <dgm:cxn modelId="{CB83601F-5651-4262-9E8C-161A4425255E}" type="presParOf" srcId="{616C0B0A-F2BD-4EB0-86B9-CC2C952509AF}" destId="{8BF7A64E-C773-4C52-8C67-D43582576D12}" srcOrd="1" destOrd="0" presId="urn:microsoft.com/office/officeart/2005/8/layout/hList7"/>
    <dgm:cxn modelId="{8C00D19C-6320-422B-B9FC-06062DEFB3AD}" type="presParOf" srcId="{616C0B0A-F2BD-4EB0-86B9-CC2C952509AF}" destId="{DBDCAE21-3D24-4A10-A5B7-958DBF1C27C1}" srcOrd="2" destOrd="0" presId="urn:microsoft.com/office/officeart/2005/8/layout/hList7"/>
    <dgm:cxn modelId="{70393387-4AF5-4034-86AD-70095561AF97}" type="presParOf" srcId="{DBDCAE21-3D24-4A10-A5B7-958DBF1C27C1}" destId="{74509D6F-549A-4C29-88A3-3FD77693B377}" srcOrd="0" destOrd="0" presId="urn:microsoft.com/office/officeart/2005/8/layout/hList7"/>
    <dgm:cxn modelId="{906D0B1D-1514-481C-BF84-635FB36487DC}" type="presParOf" srcId="{DBDCAE21-3D24-4A10-A5B7-958DBF1C27C1}" destId="{CAD47018-FF25-4182-BD11-0A1AD825DA2C}" srcOrd="1" destOrd="0" presId="urn:microsoft.com/office/officeart/2005/8/layout/hList7"/>
    <dgm:cxn modelId="{71C23B5E-EFFC-474E-A2E7-D5047610C6B8}" type="presParOf" srcId="{DBDCAE21-3D24-4A10-A5B7-958DBF1C27C1}" destId="{C2F66643-D0BD-4B84-B396-D78B6721AACE}" srcOrd="2" destOrd="0" presId="urn:microsoft.com/office/officeart/2005/8/layout/hList7"/>
    <dgm:cxn modelId="{AFE88CBC-4D50-40BF-A772-AE982DC5CFAB}" type="presParOf" srcId="{DBDCAE21-3D24-4A10-A5B7-958DBF1C27C1}" destId="{6EAA5C26-2F6E-4801-8FA1-57BB43571558}" srcOrd="3" destOrd="0" presId="urn:microsoft.com/office/officeart/2005/8/layout/hList7"/>
    <dgm:cxn modelId="{F5E6286E-2136-4F02-8757-61E275FF2712}" type="presParOf" srcId="{616C0B0A-F2BD-4EB0-86B9-CC2C952509AF}" destId="{17EE3A4C-9DB3-416A-8835-F90978EC67DF}" srcOrd="3" destOrd="0" presId="urn:microsoft.com/office/officeart/2005/8/layout/hList7"/>
    <dgm:cxn modelId="{775E2491-AE00-4D18-A9A6-E138D2104977}" type="presParOf" srcId="{616C0B0A-F2BD-4EB0-86B9-CC2C952509AF}" destId="{716D953B-B4CF-4E86-8107-08A8E03BF788}" srcOrd="4" destOrd="0" presId="urn:microsoft.com/office/officeart/2005/8/layout/hList7"/>
    <dgm:cxn modelId="{85D8652F-1878-4A5D-A8BB-05AE19F97C32}" type="presParOf" srcId="{716D953B-B4CF-4E86-8107-08A8E03BF788}" destId="{5EBFDC1D-2E62-4B54-8104-D2D959B22268}" srcOrd="0" destOrd="0" presId="urn:microsoft.com/office/officeart/2005/8/layout/hList7"/>
    <dgm:cxn modelId="{92618D9F-36FD-470F-923E-8893ECA34C1D}" type="presParOf" srcId="{716D953B-B4CF-4E86-8107-08A8E03BF788}" destId="{7172B1BA-8EAD-4688-B9BE-8E7EE4DDD58C}" srcOrd="1" destOrd="0" presId="urn:microsoft.com/office/officeart/2005/8/layout/hList7"/>
    <dgm:cxn modelId="{8070C53A-9233-485A-9E11-F326C7B9826B}" type="presParOf" srcId="{716D953B-B4CF-4E86-8107-08A8E03BF788}" destId="{DE479A8B-92DA-4053-8F67-DE34C15766D8}" srcOrd="2" destOrd="0" presId="urn:microsoft.com/office/officeart/2005/8/layout/hList7"/>
    <dgm:cxn modelId="{AD4D3A5A-290C-491F-AD04-99A7A6A654F6}" type="presParOf" srcId="{716D953B-B4CF-4E86-8107-08A8E03BF788}" destId="{5938A1D4-5E0B-4022-8732-EB57751D6697}" srcOrd="3" destOrd="0" presId="urn:microsoft.com/office/officeart/2005/8/layout/hList7"/>
    <dgm:cxn modelId="{E770648C-BF25-4344-9959-6BB01DF708DD}" type="presParOf" srcId="{616C0B0A-F2BD-4EB0-86B9-CC2C952509AF}" destId="{AB5ADD0C-9D35-423C-B119-3FC1FC0A8066}" srcOrd="5" destOrd="0" presId="urn:microsoft.com/office/officeart/2005/8/layout/hList7"/>
    <dgm:cxn modelId="{0F0FC29E-6BEE-4470-A174-7F67558DF65D}" type="presParOf" srcId="{616C0B0A-F2BD-4EB0-86B9-CC2C952509AF}" destId="{97E902C4-EB84-4CD6-A398-63B5FBFDA43C}" srcOrd="6" destOrd="0" presId="urn:microsoft.com/office/officeart/2005/8/layout/hList7"/>
    <dgm:cxn modelId="{A1D55D9D-6CE9-4DC5-AFD3-A3492E9822C5}" type="presParOf" srcId="{97E902C4-EB84-4CD6-A398-63B5FBFDA43C}" destId="{D8D90615-5365-4E6F-94B0-63C625A52EDC}" srcOrd="0" destOrd="0" presId="urn:microsoft.com/office/officeart/2005/8/layout/hList7"/>
    <dgm:cxn modelId="{1C571551-BE40-4E1C-AAF6-F82447374180}" type="presParOf" srcId="{97E902C4-EB84-4CD6-A398-63B5FBFDA43C}" destId="{E6FB5A22-CBFF-4131-BA8C-48BBA60B86E9}" srcOrd="1" destOrd="0" presId="urn:microsoft.com/office/officeart/2005/8/layout/hList7"/>
    <dgm:cxn modelId="{750A12E5-BE92-41D5-81A1-30343183756E}" type="presParOf" srcId="{97E902C4-EB84-4CD6-A398-63B5FBFDA43C}" destId="{D777EFB8-2946-45DF-8172-63CD934CD6F5}" srcOrd="2" destOrd="0" presId="urn:microsoft.com/office/officeart/2005/8/layout/hList7"/>
    <dgm:cxn modelId="{CA3771E8-7FBC-46B9-84FA-123AFB6A4B5F}" type="presParOf" srcId="{97E902C4-EB84-4CD6-A398-63B5FBFDA43C}" destId="{2A8320C0-63AD-4CFA-9033-D82557743F9B}" srcOrd="3" destOrd="0" presId="urn:microsoft.com/office/officeart/2005/8/layout/hList7"/>
    <dgm:cxn modelId="{475014D6-EBAA-485C-BDD7-AEFFBCA7959E}" type="presParOf" srcId="{616C0B0A-F2BD-4EB0-86B9-CC2C952509AF}" destId="{04205619-2107-4F1D-9D2F-B6F94147E04C}" srcOrd="7" destOrd="0" presId="urn:microsoft.com/office/officeart/2005/8/layout/hList7"/>
    <dgm:cxn modelId="{D1D58074-8399-4875-90F6-6845459CE0D2}" type="presParOf" srcId="{616C0B0A-F2BD-4EB0-86B9-CC2C952509AF}" destId="{FFD6E638-4D24-4953-93BC-61E1139B6CE3}" srcOrd="8" destOrd="0" presId="urn:microsoft.com/office/officeart/2005/8/layout/hList7"/>
    <dgm:cxn modelId="{F8D0569D-951D-4DA9-93F3-27423F4862E5}" type="presParOf" srcId="{FFD6E638-4D24-4953-93BC-61E1139B6CE3}" destId="{37542E2F-7862-419D-902C-603D5945DB95}" srcOrd="0" destOrd="0" presId="urn:microsoft.com/office/officeart/2005/8/layout/hList7"/>
    <dgm:cxn modelId="{B69B1910-D1FB-4142-AEE2-384C56FB586B}" type="presParOf" srcId="{FFD6E638-4D24-4953-93BC-61E1139B6CE3}" destId="{C8A5489C-430E-4832-BE7A-E86FE85D671B}" srcOrd="1" destOrd="0" presId="urn:microsoft.com/office/officeart/2005/8/layout/hList7"/>
    <dgm:cxn modelId="{C01F1B8D-4BB1-44E8-AEC1-F277277A7FB3}" type="presParOf" srcId="{FFD6E638-4D24-4953-93BC-61E1139B6CE3}" destId="{B04666A3-1B00-4C72-BC6D-AB233BFA78BA}" srcOrd="2" destOrd="0" presId="urn:microsoft.com/office/officeart/2005/8/layout/hList7"/>
    <dgm:cxn modelId="{5C198EC0-1A4C-4D72-9739-95C03AF91E07}" type="presParOf" srcId="{FFD6E638-4D24-4953-93BC-61E1139B6CE3}" destId="{D5557AA1-F098-4C36-B0FB-D2300B2ECA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039E-8DC4-4470-9AF9-93095A5A86AD}">
      <dsp:nvSpPr>
        <dsp:cNvPr id="0" name=""/>
        <dsp:cNvSpPr/>
      </dsp:nvSpPr>
      <dsp:spPr>
        <a:xfrm>
          <a:off x="0" y="6471"/>
          <a:ext cx="1159677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/>
            <a:t>Se identificó que mediante la implementación de tecnología se puede impactar en mayor medida la amenaza:</a:t>
          </a:r>
          <a:endParaRPr lang="es-ES" sz="2800" kern="1200"/>
        </a:p>
      </dsp:txBody>
      <dsp:txXfrm>
        <a:off x="54373" y="60844"/>
        <a:ext cx="11488030" cy="1005094"/>
      </dsp:txXfrm>
    </dsp:sp>
    <dsp:sp modelId="{A66984E7-6F85-47EE-A149-6A7A474F4479}">
      <dsp:nvSpPr>
        <dsp:cNvPr id="0" name=""/>
        <dsp:cNvSpPr/>
      </dsp:nvSpPr>
      <dsp:spPr>
        <a:xfrm>
          <a:off x="0" y="1120311"/>
          <a:ext cx="11596776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19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200" b="1" kern="1200" dirty="0"/>
            <a:t>La Fortuna entra en la consideración general de país como un destino caro.  Esto se puede subsanar vendiendo a la Fortuna  individualmente como destino.</a:t>
          </a:r>
          <a:endParaRPr lang="es-ES" sz="2200" kern="1200" dirty="0"/>
        </a:p>
      </dsp:txBody>
      <dsp:txXfrm>
        <a:off x="0" y="1120311"/>
        <a:ext cx="11596776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8D2FF-7A76-4173-9CBC-A45E28648BC4}">
      <dsp:nvSpPr>
        <dsp:cNvPr id="0" name=""/>
        <dsp:cNvSpPr/>
      </dsp:nvSpPr>
      <dsp:spPr>
        <a:xfrm>
          <a:off x="125747" y="401878"/>
          <a:ext cx="0" cy="32700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3395-9CB4-421F-B9EC-40EAE8B31467}">
      <dsp:nvSpPr>
        <dsp:cNvPr id="0" name=""/>
        <dsp:cNvSpPr/>
      </dsp:nvSpPr>
      <dsp:spPr>
        <a:xfrm>
          <a:off x="216582" y="510880"/>
          <a:ext cx="1719875" cy="147153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F80A8-08D6-403E-96F3-A7D108C65CC4}">
      <dsp:nvSpPr>
        <dsp:cNvPr id="0" name=""/>
        <dsp:cNvSpPr/>
      </dsp:nvSpPr>
      <dsp:spPr>
        <a:xfrm>
          <a:off x="216582" y="1982411"/>
          <a:ext cx="1719875" cy="16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solidFill>
                <a:schemeClr val="bg1"/>
              </a:solidFill>
            </a:rPr>
            <a:t>(</a:t>
          </a:r>
          <a:r>
            <a:rPr lang="es-ES" sz="1400" b="0" i="0" kern="1200" err="1">
              <a:solidFill>
                <a:schemeClr val="bg1"/>
              </a:solidFill>
            </a:rPr>
            <a:t>Slide</a:t>
          </a:r>
          <a:r>
            <a:rPr lang="es-ES" sz="1400" b="0" i="0" kern="1200">
              <a:solidFill>
                <a:schemeClr val="bg1"/>
              </a:solidFill>
            </a:rPr>
            <a:t> Show) 5 fotos, actualizables cada 30 min </a:t>
          </a:r>
          <a:endParaRPr lang="es-ES" sz="1400" kern="1200">
            <a:solidFill>
              <a:schemeClr val="bg1"/>
            </a:solidFill>
          </a:endParaRPr>
        </a:p>
      </dsp:txBody>
      <dsp:txXfrm>
        <a:off x="216582" y="1982411"/>
        <a:ext cx="1719875" cy="1689536"/>
      </dsp:txXfrm>
    </dsp:sp>
    <dsp:sp modelId="{8B0126FE-23DF-4097-BEC6-4976772BE740}">
      <dsp:nvSpPr>
        <dsp:cNvPr id="0" name=""/>
        <dsp:cNvSpPr/>
      </dsp:nvSpPr>
      <dsp:spPr>
        <a:xfrm>
          <a:off x="125747" y="-34985"/>
          <a:ext cx="1816705" cy="510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/>
            <a:t>Fotos del destino en tiempo real</a:t>
          </a:r>
          <a:endParaRPr lang="es-ES" sz="1400" b="1" kern="1200"/>
        </a:p>
      </dsp:txBody>
      <dsp:txXfrm>
        <a:off x="125747" y="-34985"/>
        <a:ext cx="1816705" cy="510385"/>
      </dsp:txXfrm>
    </dsp:sp>
    <dsp:sp modelId="{F3BB8538-0043-40A3-9BC2-02CEC45665AE}">
      <dsp:nvSpPr>
        <dsp:cNvPr id="0" name=""/>
        <dsp:cNvSpPr/>
      </dsp:nvSpPr>
      <dsp:spPr>
        <a:xfrm>
          <a:off x="2525179" y="401878"/>
          <a:ext cx="0" cy="32700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A3F03-762D-4843-9333-D3F955CFACFA}">
      <dsp:nvSpPr>
        <dsp:cNvPr id="0" name=""/>
        <dsp:cNvSpPr/>
      </dsp:nvSpPr>
      <dsp:spPr>
        <a:xfrm>
          <a:off x="2616014" y="510880"/>
          <a:ext cx="1719875" cy="14715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6C876-4BA7-4405-91DA-876675D1DFB4}">
      <dsp:nvSpPr>
        <dsp:cNvPr id="0" name=""/>
        <dsp:cNvSpPr/>
      </dsp:nvSpPr>
      <dsp:spPr>
        <a:xfrm>
          <a:off x="2616014" y="1982411"/>
          <a:ext cx="1719875" cy="16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i="0" kern="1200">
              <a:solidFill>
                <a:schemeClr val="bg1"/>
              </a:solidFill>
            </a:rPr>
            <a:t>Temperatura, Precipitación actualizable cada 30 min </a:t>
          </a:r>
          <a:endParaRPr lang="es-ES" sz="1400" kern="1200">
            <a:solidFill>
              <a:schemeClr val="bg1"/>
            </a:solidFill>
          </a:endParaRPr>
        </a:p>
      </dsp:txBody>
      <dsp:txXfrm>
        <a:off x="2616014" y="1982411"/>
        <a:ext cx="1719875" cy="1689536"/>
      </dsp:txXfrm>
    </dsp:sp>
    <dsp:sp modelId="{BEDE63CA-F1E5-4CB7-BCA2-6DC835538463}">
      <dsp:nvSpPr>
        <dsp:cNvPr id="0" name=""/>
        <dsp:cNvSpPr/>
      </dsp:nvSpPr>
      <dsp:spPr>
        <a:xfrm>
          <a:off x="2525179" y="-34985"/>
          <a:ext cx="1816705" cy="510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Condiciones climáticas</a:t>
          </a:r>
        </a:p>
      </dsp:txBody>
      <dsp:txXfrm>
        <a:off x="2525179" y="-34985"/>
        <a:ext cx="1816705" cy="510385"/>
      </dsp:txXfrm>
    </dsp:sp>
    <dsp:sp modelId="{55534E8E-01C6-4808-B7B5-6ACCEFFC1760}">
      <dsp:nvSpPr>
        <dsp:cNvPr id="0" name=""/>
        <dsp:cNvSpPr/>
      </dsp:nvSpPr>
      <dsp:spPr>
        <a:xfrm>
          <a:off x="4924612" y="401878"/>
          <a:ext cx="0" cy="32700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A3796-4F28-42C3-B7A4-8B7886603F49}">
      <dsp:nvSpPr>
        <dsp:cNvPr id="0" name=""/>
        <dsp:cNvSpPr/>
      </dsp:nvSpPr>
      <dsp:spPr>
        <a:xfrm>
          <a:off x="5015447" y="510880"/>
          <a:ext cx="1719875" cy="147153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E4ED-9BE0-4190-81E3-0FB939C566EF}">
      <dsp:nvSpPr>
        <dsp:cNvPr id="0" name=""/>
        <dsp:cNvSpPr/>
      </dsp:nvSpPr>
      <dsp:spPr>
        <a:xfrm>
          <a:off x="5015447" y="1982411"/>
          <a:ext cx="1719875" cy="16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i="0" kern="1200">
              <a:solidFill>
                <a:schemeClr val="bg1"/>
              </a:solidFill>
            </a:rPr>
            <a:t>5 anuncios clasificados (promociones, publicidad pagada, entre otros)  </a:t>
          </a:r>
          <a:endParaRPr lang="es-ES" sz="1400" kern="1200">
            <a:solidFill>
              <a:schemeClr val="bg1"/>
            </a:solidFill>
          </a:endParaRPr>
        </a:p>
      </dsp:txBody>
      <dsp:txXfrm>
        <a:off x="5015447" y="1982411"/>
        <a:ext cx="1719875" cy="1689536"/>
      </dsp:txXfrm>
    </dsp:sp>
    <dsp:sp modelId="{805329C7-AF83-4630-9EE1-AFF7EF5ADC57}">
      <dsp:nvSpPr>
        <dsp:cNvPr id="0" name=""/>
        <dsp:cNvSpPr/>
      </dsp:nvSpPr>
      <dsp:spPr>
        <a:xfrm>
          <a:off x="4924612" y="-34985"/>
          <a:ext cx="1816705" cy="510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Anuncios</a:t>
          </a:r>
        </a:p>
      </dsp:txBody>
      <dsp:txXfrm>
        <a:off x="4924612" y="-34985"/>
        <a:ext cx="1816705" cy="510385"/>
      </dsp:txXfrm>
    </dsp:sp>
    <dsp:sp modelId="{030E765D-1F17-4AF2-8D46-1D4B578C0F40}">
      <dsp:nvSpPr>
        <dsp:cNvPr id="0" name=""/>
        <dsp:cNvSpPr/>
      </dsp:nvSpPr>
      <dsp:spPr>
        <a:xfrm>
          <a:off x="7324044" y="401878"/>
          <a:ext cx="0" cy="32700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AADB3-3A85-4B47-8F63-0C99DF774B0A}">
      <dsp:nvSpPr>
        <dsp:cNvPr id="0" name=""/>
        <dsp:cNvSpPr/>
      </dsp:nvSpPr>
      <dsp:spPr>
        <a:xfrm>
          <a:off x="7414879" y="510880"/>
          <a:ext cx="1719875" cy="147153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6CB4B-414A-43CD-98FC-F39091C61B52}">
      <dsp:nvSpPr>
        <dsp:cNvPr id="0" name=""/>
        <dsp:cNvSpPr/>
      </dsp:nvSpPr>
      <dsp:spPr>
        <a:xfrm>
          <a:off x="7414879" y="1982411"/>
          <a:ext cx="1719875" cy="16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solidFill>
                <a:schemeClr val="bg1"/>
              </a:solidFill>
            </a:rPr>
            <a:t>Calendario de actividades (vista semanal) </a:t>
          </a:r>
          <a:endParaRPr lang="es-ES" sz="1400" b="1" kern="1200">
            <a:solidFill>
              <a:schemeClr val="bg1"/>
            </a:solidFill>
          </a:endParaRPr>
        </a:p>
      </dsp:txBody>
      <dsp:txXfrm>
        <a:off x="7414879" y="1982411"/>
        <a:ext cx="1719875" cy="1689536"/>
      </dsp:txXfrm>
    </dsp:sp>
    <dsp:sp modelId="{BF1CAEBB-C678-46F6-A84E-ED8FFFD40DD7}">
      <dsp:nvSpPr>
        <dsp:cNvPr id="0" name=""/>
        <dsp:cNvSpPr/>
      </dsp:nvSpPr>
      <dsp:spPr>
        <a:xfrm>
          <a:off x="7324044" y="-34985"/>
          <a:ext cx="1816705" cy="510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Agenda eventos</a:t>
          </a:r>
        </a:p>
      </dsp:txBody>
      <dsp:txXfrm>
        <a:off x="7324044" y="-34985"/>
        <a:ext cx="1816705" cy="510385"/>
      </dsp:txXfrm>
    </dsp:sp>
    <dsp:sp modelId="{5A669827-A24D-4690-995D-9C61594FDADB}">
      <dsp:nvSpPr>
        <dsp:cNvPr id="0" name=""/>
        <dsp:cNvSpPr/>
      </dsp:nvSpPr>
      <dsp:spPr>
        <a:xfrm>
          <a:off x="9723477" y="401878"/>
          <a:ext cx="0" cy="32700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609A7-B590-4E46-AE5C-CFD19C9F1D39}">
      <dsp:nvSpPr>
        <dsp:cNvPr id="0" name=""/>
        <dsp:cNvSpPr/>
      </dsp:nvSpPr>
      <dsp:spPr>
        <a:xfrm>
          <a:off x="9814312" y="510880"/>
          <a:ext cx="1719875" cy="147153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E9C9A-C9E4-476C-926F-A706DA73A34F}">
      <dsp:nvSpPr>
        <dsp:cNvPr id="0" name=""/>
        <dsp:cNvSpPr/>
      </dsp:nvSpPr>
      <dsp:spPr>
        <a:xfrm>
          <a:off x="9814312" y="1982411"/>
          <a:ext cx="1719875" cy="16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solidFill>
                <a:schemeClr val="bg1"/>
              </a:solidFill>
            </a:rPr>
            <a:t>Concursos patrocinados que promocionen del destino </a:t>
          </a:r>
          <a:endParaRPr lang="es-ES" sz="1400" b="1" kern="1200">
            <a:solidFill>
              <a:schemeClr val="bg1"/>
            </a:solidFill>
          </a:endParaRPr>
        </a:p>
      </dsp:txBody>
      <dsp:txXfrm>
        <a:off x="9814312" y="1982411"/>
        <a:ext cx="1719875" cy="1689536"/>
      </dsp:txXfrm>
    </dsp:sp>
    <dsp:sp modelId="{18C18139-ACA7-49EF-AE39-467E04AC303E}">
      <dsp:nvSpPr>
        <dsp:cNvPr id="0" name=""/>
        <dsp:cNvSpPr/>
      </dsp:nvSpPr>
      <dsp:spPr>
        <a:xfrm>
          <a:off x="9723477" y="-34985"/>
          <a:ext cx="1816705" cy="510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Concursos</a:t>
          </a:r>
        </a:p>
      </dsp:txBody>
      <dsp:txXfrm>
        <a:off x="9723477" y="-34985"/>
        <a:ext cx="1816705" cy="510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8A85-90CD-4A10-AE9A-3AED6A442E31}">
      <dsp:nvSpPr>
        <dsp:cNvPr id="0" name=""/>
        <dsp:cNvSpPr/>
      </dsp:nvSpPr>
      <dsp:spPr>
        <a:xfrm>
          <a:off x="0" y="0"/>
          <a:ext cx="10553700" cy="1417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300" b="0" i="0" kern="1200"/>
            <a:t>Mapas base y personalizados (Seguridad, transporte, </a:t>
          </a:r>
          <a:r>
            <a:rPr lang="es-CR" sz="2300" b="0" i="0" kern="1200" err="1"/>
            <a:t>etc</a:t>
          </a:r>
          <a:r>
            <a:rPr lang="es-CR" sz="2300" b="0" i="0" kern="1200"/>
            <a:t>) </a:t>
          </a:r>
          <a:endParaRPr lang="es-E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800" b="0" i="0" kern="1200"/>
            <a:t>Mapas base (OSM y Google Satélite)</a:t>
          </a:r>
          <a:endParaRPr lang="es-E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800" b="0" i="0" kern="1200"/>
            <a:t>Seleccionar los mapas personalizados</a:t>
          </a:r>
          <a:endParaRPr lang="es-ES" sz="1800" kern="1200"/>
        </a:p>
      </dsp:txBody>
      <dsp:txXfrm>
        <a:off x="2252487" y="0"/>
        <a:ext cx="8301212" cy="1417470"/>
      </dsp:txXfrm>
    </dsp:sp>
    <dsp:sp modelId="{FE237E84-154E-44D0-ADB2-A3250CD22A2E}">
      <dsp:nvSpPr>
        <dsp:cNvPr id="0" name=""/>
        <dsp:cNvSpPr/>
      </dsp:nvSpPr>
      <dsp:spPr>
        <a:xfrm>
          <a:off x="141747" y="141747"/>
          <a:ext cx="2110740" cy="11339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462" r="2846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48117-9CEB-4D07-9F61-10AE06E26E28}">
      <dsp:nvSpPr>
        <dsp:cNvPr id="0" name=""/>
        <dsp:cNvSpPr/>
      </dsp:nvSpPr>
      <dsp:spPr>
        <a:xfrm>
          <a:off x="0" y="1559217"/>
          <a:ext cx="10553700" cy="1417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/>
            <a:t>Capas de Oferta turística Clasificada, Servicios Complementarios y rutas turísticas</a:t>
          </a:r>
          <a:endParaRPr lang="es-E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800" b="0" i="0" kern="1200"/>
            <a:t>Valor por defecto, seleccionable por medio de QR o NFC Buscador por criterio (Nombre, cercanía, </a:t>
          </a:r>
          <a:r>
            <a:rPr lang="es-CR" sz="1800" b="0" i="0" kern="1200" err="1"/>
            <a:t>etc</a:t>
          </a:r>
          <a:r>
            <a:rPr lang="es-CR" sz="1800" b="0" i="0" kern="1200"/>
            <a:t>)</a:t>
          </a:r>
          <a:endParaRPr lang="es-ES" sz="1800" kern="1200"/>
        </a:p>
      </dsp:txBody>
      <dsp:txXfrm>
        <a:off x="2252487" y="1559217"/>
        <a:ext cx="8301212" cy="1417470"/>
      </dsp:txXfrm>
    </dsp:sp>
    <dsp:sp modelId="{0430F94F-FA74-44A6-8D07-47C9098C0193}">
      <dsp:nvSpPr>
        <dsp:cNvPr id="0" name=""/>
        <dsp:cNvSpPr/>
      </dsp:nvSpPr>
      <dsp:spPr>
        <a:xfrm>
          <a:off x="141747" y="1700964"/>
          <a:ext cx="2110740" cy="11339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15" r="961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46EB5-DE6F-4A54-81F6-4F4F9C4209D2}">
      <dsp:nvSpPr>
        <dsp:cNvPr id="0" name=""/>
        <dsp:cNvSpPr/>
      </dsp:nvSpPr>
      <dsp:spPr>
        <a:xfrm>
          <a:off x="0" y="3118434"/>
          <a:ext cx="10553700" cy="1417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/>
            <a:t>Variables socioeconómicas</a:t>
          </a:r>
          <a:endParaRPr lang="es-E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800" b="0" i="0" kern="1200"/>
            <a:t>Búsquedas por QR, NFC, ubicación en Mapa Text-to-</a:t>
          </a:r>
          <a:r>
            <a:rPr lang="es-CR" sz="1800" b="0" i="0" kern="1200" err="1"/>
            <a:t>speech</a:t>
          </a:r>
          <a:endParaRPr lang="es-ES" sz="1800" kern="1200"/>
        </a:p>
      </dsp:txBody>
      <dsp:txXfrm>
        <a:off x="2252487" y="3118434"/>
        <a:ext cx="8301212" cy="1417470"/>
      </dsp:txXfrm>
    </dsp:sp>
    <dsp:sp modelId="{96E97241-2C35-4983-ADA3-BC6DB4B90788}">
      <dsp:nvSpPr>
        <dsp:cNvPr id="0" name=""/>
        <dsp:cNvSpPr/>
      </dsp:nvSpPr>
      <dsp:spPr>
        <a:xfrm>
          <a:off x="141747" y="3260181"/>
          <a:ext cx="2110740" cy="11339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709" r="1170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7C9C-9B9A-4ABA-8B4B-9DB4DB81F8B9}">
      <dsp:nvSpPr>
        <dsp:cNvPr id="0" name=""/>
        <dsp:cNvSpPr/>
      </dsp:nvSpPr>
      <dsp:spPr>
        <a:xfrm>
          <a:off x="1557500" y="1039"/>
          <a:ext cx="3944068" cy="24827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CC08C-6183-4F92-98E3-9D09F3AECAB8}">
      <dsp:nvSpPr>
        <dsp:cNvPr id="0" name=""/>
        <dsp:cNvSpPr/>
      </dsp:nvSpPr>
      <dsp:spPr>
        <a:xfrm>
          <a:off x="5951393" y="2142254"/>
          <a:ext cx="3699751" cy="228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>
              <a:solidFill>
                <a:schemeClr val="tx1"/>
              </a:solidFill>
            </a:rPr>
            <a:t>Planear un viaje</a:t>
          </a:r>
          <a:r>
            <a:rPr lang="es-ES" sz="1800" b="0" i="0" kern="1200">
              <a:solidFill>
                <a:schemeClr val="tx1"/>
              </a:solidFill>
            </a:rPr>
            <a:t> basado en fechas, horas, actividades macro (hospedaje, alimentación, actividades de recreación </a:t>
          </a:r>
          <a:r>
            <a:rPr lang="es-ES" sz="1800" b="0" i="0" kern="1200" err="1">
              <a:solidFill>
                <a:schemeClr val="tx1"/>
              </a:solidFill>
            </a:rPr>
            <a:t>etc</a:t>
          </a:r>
          <a:r>
            <a:rPr lang="es-ES" sz="1800" b="0" i="0" kern="1200">
              <a:solidFill>
                <a:schemeClr val="tx1"/>
              </a:solidFill>
            </a:rPr>
            <a:t>), y opciones turísticas, notificaciones de promociones de los empresarios basado en este planeamiento</a:t>
          </a:r>
          <a:endParaRPr lang="es-ES" sz="1800" kern="1200">
            <a:solidFill>
              <a:schemeClr val="tx1"/>
            </a:solidFill>
          </a:endParaRPr>
        </a:p>
      </dsp:txBody>
      <dsp:txXfrm>
        <a:off x="5951393" y="2142254"/>
        <a:ext cx="3699751" cy="2285271"/>
      </dsp:txXfrm>
    </dsp:sp>
    <dsp:sp modelId="{CFC371A8-4AC7-48E2-8BED-99712430457E}">
      <dsp:nvSpPr>
        <dsp:cNvPr id="0" name=""/>
        <dsp:cNvSpPr/>
      </dsp:nvSpPr>
      <dsp:spPr>
        <a:xfrm>
          <a:off x="5624949" y="1816101"/>
          <a:ext cx="888536" cy="888766"/>
        </a:xfrm>
        <a:prstGeom prst="halfFrame">
          <a:avLst>
            <a:gd name="adj1" fmla="val 25770"/>
            <a:gd name="adj2" fmla="val 257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5967-5CA0-4005-B853-6328D303666F}">
      <dsp:nvSpPr>
        <dsp:cNvPr id="0" name=""/>
        <dsp:cNvSpPr/>
      </dsp:nvSpPr>
      <dsp:spPr>
        <a:xfrm rot="5400000">
          <a:off x="9114642" y="1816216"/>
          <a:ext cx="888766" cy="888536"/>
        </a:xfrm>
        <a:prstGeom prst="halfFrame">
          <a:avLst>
            <a:gd name="adj1" fmla="val 25770"/>
            <a:gd name="adj2" fmla="val 257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1C3AD-A9B8-4C05-9E4B-2720412D9D3B}">
      <dsp:nvSpPr>
        <dsp:cNvPr id="0" name=""/>
        <dsp:cNvSpPr/>
      </dsp:nvSpPr>
      <dsp:spPr>
        <a:xfrm rot="16200000">
          <a:off x="5624834" y="3865464"/>
          <a:ext cx="888766" cy="888536"/>
        </a:xfrm>
        <a:prstGeom prst="halfFrame">
          <a:avLst>
            <a:gd name="adj1" fmla="val 25770"/>
            <a:gd name="adj2" fmla="val 257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0B82B-DC48-4D10-8664-7994B3E3F8FB}">
      <dsp:nvSpPr>
        <dsp:cNvPr id="0" name=""/>
        <dsp:cNvSpPr/>
      </dsp:nvSpPr>
      <dsp:spPr>
        <a:xfrm rot="10800000">
          <a:off x="9114756" y="3865349"/>
          <a:ext cx="888536" cy="888766"/>
        </a:xfrm>
        <a:prstGeom prst="halfFrame">
          <a:avLst>
            <a:gd name="adj1" fmla="val 25770"/>
            <a:gd name="adj2" fmla="val 257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DEE2F-1152-4F8F-917F-24D794666379}">
      <dsp:nvSpPr>
        <dsp:cNvPr id="0" name=""/>
        <dsp:cNvSpPr/>
      </dsp:nvSpPr>
      <dsp:spPr>
        <a:xfrm>
          <a:off x="0" y="0"/>
          <a:ext cx="2262473" cy="476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0" i="0" kern="1200"/>
            <a:t>Lo que piensan de nosotros</a:t>
          </a:r>
          <a:endParaRPr lang="es-E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b="0" i="0" kern="1200"/>
            <a:t>Mostrar resultados de las encuestas </a:t>
          </a:r>
          <a:endParaRPr lang="es-ES" sz="1600" kern="1200"/>
        </a:p>
      </dsp:txBody>
      <dsp:txXfrm>
        <a:off x="0" y="1904361"/>
        <a:ext cx="2262473" cy="1904361"/>
      </dsp:txXfrm>
    </dsp:sp>
    <dsp:sp modelId="{8DEBD3ED-EDD1-4154-9F46-D8B756213D99}">
      <dsp:nvSpPr>
        <dsp:cNvPr id="0" name=""/>
        <dsp:cNvSpPr/>
      </dsp:nvSpPr>
      <dsp:spPr>
        <a:xfrm>
          <a:off x="338546" y="285654"/>
          <a:ext cx="1585381" cy="158538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9D6F-549A-4C29-88A3-3FD77693B377}">
      <dsp:nvSpPr>
        <dsp:cNvPr id="0" name=""/>
        <dsp:cNvSpPr/>
      </dsp:nvSpPr>
      <dsp:spPr>
        <a:xfrm>
          <a:off x="2330347" y="0"/>
          <a:ext cx="2262473" cy="476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Contáctenos</a:t>
          </a:r>
          <a:endParaRPr lang="es-E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b="0" i="0" kern="1200"/>
            <a:t>Información: ACTC - directorio de contactos (empresas) </a:t>
          </a:r>
          <a:endParaRPr lang="es-ES" sz="1600" kern="1200"/>
        </a:p>
      </dsp:txBody>
      <dsp:txXfrm>
        <a:off x="2330347" y="1904361"/>
        <a:ext cx="2262473" cy="1904361"/>
      </dsp:txXfrm>
    </dsp:sp>
    <dsp:sp modelId="{6EAA5C26-2F6E-4801-8FA1-57BB43571558}">
      <dsp:nvSpPr>
        <dsp:cNvPr id="0" name=""/>
        <dsp:cNvSpPr/>
      </dsp:nvSpPr>
      <dsp:spPr>
        <a:xfrm>
          <a:off x="2668894" y="285654"/>
          <a:ext cx="1585381" cy="15853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FDC1D-2E62-4B54-8104-D2D959B22268}">
      <dsp:nvSpPr>
        <dsp:cNvPr id="0" name=""/>
        <dsp:cNvSpPr/>
      </dsp:nvSpPr>
      <dsp:spPr>
        <a:xfrm>
          <a:off x="4660695" y="0"/>
          <a:ext cx="2262473" cy="476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Preguntas frecuentes</a:t>
          </a:r>
          <a:endParaRPr lang="es-E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b="0" i="0" kern="1200"/>
            <a:t>Listado de preguntas frecuentes por los turistas</a:t>
          </a:r>
          <a:endParaRPr lang="es-ES" sz="1600" kern="1200"/>
        </a:p>
      </dsp:txBody>
      <dsp:txXfrm>
        <a:off x="4660695" y="1904361"/>
        <a:ext cx="2262473" cy="1904361"/>
      </dsp:txXfrm>
    </dsp:sp>
    <dsp:sp modelId="{5938A1D4-5E0B-4022-8732-EB57751D6697}">
      <dsp:nvSpPr>
        <dsp:cNvPr id="0" name=""/>
        <dsp:cNvSpPr/>
      </dsp:nvSpPr>
      <dsp:spPr>
        <a:xfrm>
          <a:off x="4999241" y="285654"/>
          <a:ext cx="1585381" cy="158538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889" b="888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90615-5365-4E6F-94B0-63C625A52EDC}">
      <dsp:nvSpPr>
        <dsp:cNvPr id="0" name=""/>
        <dsp:cNvSpPr/>
      </dsp:nvSpPr>
      <dsp:spPr>
        <a:xfrm>
          <a:off x="6991043" y="0"/>
          <a:ext cx="2262473" cy="476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Sitios relacionados</a:t>
          </a:r>
          <a:endParaRPr lang="es-E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kern="1200"/>
            <a:t>Listado de hipervínculos a sitios web. </a:t>
          </a:r>
          <a:endParaRPr lang="es-ES" sz="1600" kern="1200"/>
        </a:p>
      </dsp:txBody>
      <dsp:txXfrm>
        <a:off x="6991043" y="1904361"/>
        <a:ext cx="2262473" cy="1904361"/>
      </dsp:txXfrm>
    </dsp:sp>
    <dsp:sp modelId="{2A8320C0-63AD-4CFA-9033-D82557743F9B}">
      <dsp:nvSpPr>
        <dsp:cNvPr id="0" name=""/>
        <dsp:cNvSpPr/>
      </dsp:nvSpPr>
      <dsp:spPr>
        <a:xfrm>
          <a:off x="7329589" y="285654"/>
          <a:ext cx="1585381" cy="158538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42E2F-7862-419D-902C-603D5945DB95}">
      <dsp:nvSpPr>
        <dsp:cNvPr id="0" name=""/>
        <dsp:cNvSpPr/>
      </dsp:nvSpPr>
      <dsp:spPr>
        <a:xfrm>
          <a:off x="9321391" y="0"/>
          <a:ext cx="2262473" cy="476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0" i="0" kern="1200"/>
            <a:t>Información de servicios de transporte</a:t>
          </a:r>
          <a:endParaRPr lang="es-E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/>
            <a:t>Programación de horario de buses, información de taxis, busetas, et</a:t>
          </a:r>
          <a:endParaRPr lang="es-ES" sz="1600" kern="1200"/>
        </a:p>
      </dsp:txBody>
      <dsp:txXfrm>
        <a:off x="9321391" y="1904361"/>
        <a:ext cx="2262473" cy="1904361"/>
      </dsp:txXfrm>
    </dsp:sp>
    <dsp:sp modelId="{D5557AA1-F098-4C36-B0FB-D2300B2ECA85}">
      <dsp:nvSpPr>
        <dsp:cNvPr id="0" name=""/>
        <dsp:cNvSpPr/>
      </dsp:nvSpPr>
      <dsp:spPr>
        <a:xfrm>
          <a:off x="9659937" y="285654"/>
          <a:ext cx="1585381" cy="1585381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F7E46-606E-4B89-AE9B-E2232C69DB81}">
      <dsp:nvSpPr>
        <dsp:cNvPr id="0" name=""/>
        <dsp:cNvSpPr/>
      </dsp:nvSpPr>
      <dsp:spPr>
        <a:xfrm>
          <a:off x="463354" y="3808723"/>
          <a:ext cx="10657155" cy="714135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4E41-8124-444B-BD5C-D028A8933664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5CAC1-201B-4476-A8E6-7B78A8DD63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10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5447-947B-4C7F-90EF-2FE464ECB7CD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7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49806-5126-44AC-AC65-5E6B59F1F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B281D9-3C4A-4551-8EAB-9469B524F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A437B-D15F-4C75-8E64-48E7BFA5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13441-06EC-45CE-87A2-565AAEE9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BCB5B-1ACC-4A2F-B704-6FACD13D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326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2E435-9DC7-4205-8862-73F6DC4E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1AE24D-0AC7-410C-AB7E-3A126B51B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05BE9-D0A7-46CB-91F4-AEDCBE59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1B202-11F5-4B8D-97D1-A736337A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0E6787-5F02-4238-AF49-56AAFE9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874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C82274-7C2A-47AD-BB17-39FCEB44E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BC0BC3-8348-48CB-BEA2-04859F68C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AF05C-0FC0-4B3C-80D9-F30F5C33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7EBD6-1412-47F7-9091-1A2C68DD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6934B1-4D80-4AD6-A62B-48E77218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337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6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8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7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3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90F17-7231-408D-924C-CFBCE833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3B8C2-83D9-40A1-B489-763D1D55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BB741-CF92-4DC3-A0C4-08E20E5D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B0E2A-BC9F-444F-BDD7-D2285F70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91BB6-706B-4DF0-9E99-8BB9B2C7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3290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56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23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6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65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4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02C1-A4B9-4390-8D84-00837632F4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214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0D3C-587E-462C-A68E-DA7F39B0EF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8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429A5-144E-4589-BC16-860CE917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524DDB-136C-471D-ADDF-E0B2E15E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5CF7A1-45C3-42F3-8D80-6A3B4899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8C8CB-D942-4D05-8F97-EEC853A8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58C42-996E-4C09-9BA1-99D58310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350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82F3-004B-450F-8B62-85813639DB6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7732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448-918D-4C24-A0F5-8022C5834D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049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379C-737E-489E-BF3D-1B025378A1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399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C3C4-527A-4915-9896-9FBD1B5A48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81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12DE-E5DD-4475-9C79-E7A03942D9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255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707C-A723-4A6A-9739-7AFA103BDD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1119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CBA4-9780-4E49-BE85-920C26C7F2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183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7324-8858-4752-AED5-5D2AB5AB9F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447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3AF-5834-4CBE-8BD0-1BBDB873F6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645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F86D-7C9B-415A-8498-58F6B404ED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332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0FD49-5998-4089-A722-68B326AD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E4B48-D3A4-4497-A076-C0A5E4469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71284E-D010-4654-B52C-FC65600AF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81769-7C4F-4A78-88DD-787D0FCD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1B5ACA-F2C8-4FD1-B64F-99ACD04D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45DAB-405B-442F-A0AE-DFD30DB2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36582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E719-B1B1-409A-A9F2-EA2050AF13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34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E8DD-45FB-4B63-B7BC-5961F2200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9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6BC8-03AE-46D1-97AF-5F36C5CF8E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45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6B64-C191-4366-B96C-0193BD358B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55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074E-EC90-4A7B-9E04-858D5015AB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7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B250-69BE-4FC7-9911-660EDE17DAF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02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6402-A6A2-4286-97C2-C8E6568F6F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6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29C2-EDE1-40D6-BEDE-06166CCC2A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5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0457-B95B-4719-833C-D29DCA2FEA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6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FDFC-71CC-4747-9D8A-3480A8FFD5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E6792-7883-406D-BFA3-25422BA2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237F8D-E44F-4117-919B-A68AFEE3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751536-CDED-460B-95E3-576BBB38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473287-640B-4FCB-89DE-9130866CE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95C22F-BCFA-42D6-A0B8-E80DC54A9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83D3D2-B5F8-4A8C-8B50-1561FB8E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A314DC-BE0E-471A-9514-260F3BCC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ABFEB4-E997-4BAD-B090-E8614A6D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4929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BBF5-A924-4E7B-84EC-DE14D115D7D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52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8C8F0-EC58-472B-B20B-D30D50B8E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CCBF27-5157-4C4C-842C-3E8DED9ED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37B84-0D1A-4468-8D62-1CBA884B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44FD0-19D3-40ED-8126-F8A0336A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2E1A43-EDB7-4C9C-A8D6-48AB94AE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9755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80EAA-7BFB-4E37-8DD6-9E623D9B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ADE097-F549-4279-9329-025EAA19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30EAD0-4DCD-44BF-9270-B48845F8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325EC-DA34-4C3B-AC10-0B69BC17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E8370-014A-455E-93C1-63E50531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2224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F05B-CE32-4E4E-BD8D-1E322589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E0655-DDF5-4671-8DCA-0969315D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7843F-90AF-4513-B819-D628A30E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93542-C3C3-4104-8728-AA97B199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9B56E-D1A2-4D60-BDC5-DBAB22E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5147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3FC07-1527-4E4D-B2B5-517FFC30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EE775-82B6-4465-BFE1-F53544E72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72869E-F2D5-408D-B7A3-EB87EC846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35E2EE-909F-4D36-A196-48E4160F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F0BBBC-31AA-4E59-9AE9-C07D673E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F1E4C-812B-4887-83F0-DE9FE12F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65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7B369-8BC2-43EB-8B6E-70514E52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1BA3AD-7A42-4319-AA29-925D89C77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47CA26-5FAA-40C5-901C-6CF24CBB8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94ABD-3B01-4D71-AAA9-42B24EC39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D2B609-FA64-4FB1-AA18-5F21925CF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14E6BE-1339-40D4-940C-794EB1B6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4FB46D-9C1D-450B-91D8-779BBC49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7B9B05-0973-4D37-9C6F-667D0A20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1403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3FB0-381A-4656-A7B5-9709FB3C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E2A16D-CD74-47AF-A9D2-62897CAE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791D55-63F8-42EF-9C11-A19675FC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BA4A9D-87CD-4E6A-B082-9F96CB74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6100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8AA2FA-5642-42F2-BB2D-4E8233F0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B62146-E9B7-4A5D-A927-FBBA31A2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7A282F-2E04-4C44-80C4-1F6ACC56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1883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1D4A-9D80-4A58-BCA6-BA670E4E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AA4AD-B9CA-4773-9C9D-6CC214D0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545C6D-45BD-4683-8FE6-121850C8A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0EF87-0F8B-4BD6-9F8E-6AFFC306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7A2201-1126-4711-A850-493FE6B6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D204DB-3A1B-44A5-84DF-36F7A4BD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8920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9A10B-ECE4-472D-B717-788B6D3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E8A8D1-9C67-4B90-8A69-F3F5D2C52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1721C9-5A28-4483-A012-8421DFE6F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C1B47-F8EC-4921-83C8-D4543DD7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241E9-1BA8-423A-BB8F-C936FC2D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FA9D91-D134-4E1B-9E54-C8232646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959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4894B-F1C9-427C-809E-A03C18C5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580274-FAC0-40BA-B6D8-62D2D47E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08B56-E164-43DC-9A10-83AFBF77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3C072E-D099-4415-B272-95F9E25A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9173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C552F-FB05-4DDA-8DC5-27F18F61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AC27C7-2CB3-49E8-8BB5-14E710BDD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F6C0D-3D97-48D5-A8C0-891A630D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F83CE-2FBF-4EF1-B1AC-29EBECEF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D2878-960E-4637-AED0-45AA6705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4882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6B51F5-F3AB-4AE2-846F-A9EE807FA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0E097C-1EBF-4437-BF78-266DBD598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0FEF1-B7A8-4B7D-BA96-AB63924C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AAECD-D297-46FE-BB95-2009A971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E8162-303B-4754-A2C3-5F55D44C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7427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932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530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042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335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953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083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11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3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C668F9-6BA3-4F96-90D3-8F2EB352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B22FBE-64E2-49F2-A76F-69E42823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22CA11-F0A1-431C-9ACD-69176D4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0408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15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81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B4A38-9CC7-4DE9-AF1B-6E3D23E6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9393-9AFB-4EB1-AFA5-749CC53A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E68869-BAAA-4599-A162-0971EFB5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0C84AB-2906-4030-8D66-58EC0178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E7660-93D1-42C6-B366-65F2AC77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FCEA6C-4405-45BA-A481-16A55169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764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CBD27-81E2-4CE7-8810-170932EE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332482-0C42-4F50-A819-A53BE3E1D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9F5435-D6C9-4791-9E96-6FD230112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8EF1D-9E9B-43CE-B5AE-23359888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2B32C-D2CA-452C-9048-6895D555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E3E00-4D8F-4698-90F3-AF1AB68E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611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C690C5-7E41-4CC7-A32F-CEDD88A1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CA321D-FD87-47FA-9C7D-ADA98469F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EA607-BF32-44A9-835E-0A7320171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0699-0FC7-481E-9E4A-AE5D3D8BCD95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0C76C-14F9-482E-974B-24BC8DD73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9AD70-04DE-49F5-B005-A1BAC26AE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CDB7-5B90-4B7A-A2F6-53020E90E1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204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0F6124-7E0A-4CD6-8406-E351714D822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53746-F87D-410F-97F7-8B77D746038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3790FD-D4E4-4CCE-A0BE-CCF12376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4733D3-3624-49BD-A741-533D536D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130AB-442C-4F36-A4CC-904B98529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C418-5B4A-4385-AA9B-B65A33B4B526}" type="datetimeFigureOut">
              <a:rPr lang="es-CR" smtClean="0"/>
              <a:t>25/11/2020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771B8-BD85-4DD7-B283-BA1EEB563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78FEB-F6E3-4BBA-BCA2-D0DFB24F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2AA7-CEBF-4C99-B120-B8EF62D212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515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dyfermora@gmail.com" TargetMode="External"/><Relationship Id="rId2" Type="http://schemas.openxmlformats.org/officeDocument/2006/relationships/hyperlink" Target="mailto:lfernandez@itcr.ac.cr" TargetMode="Externa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11" Type="http://schemas.openxmlformats.org/officeDocument/2006/relationships/image" Target="../media/image3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hernandez@adezn.org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648FCC-7DF6-4DA4-95AD-62AF5081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1" y="512989"/>
            <a:ext cx="5566780" cy="19377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95E598-204D-4855-9ACB-5BEF1BD54A4A}"/>
              </a:ext>
            </a:extLst>
          </p:cNvPr>
          <p:cNvSpPr txBox="1"/>
          <p:nvPr/>
        </p:nvSpPr>
        <p:spPr>
          <a:xfrm>
            <a:off x="4329404" y="2677886"/>
            <a:ext cx="613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TURISMO DE PROXIMIDAD Y AGRITURISMO.  UNA OPORTUNIDAD PARA LAS MIPYMES</a:t>
            </a:r>
          </a:p>
          <a:p>
            <a:r>
              <a:rPr lang="es-CR" dirty="0"/>
              <a:t>EN EL MARCO DEL FORO PYMES, IILA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85ECF7-4E9E-4114-8D84-2536BB06DA7B}"/>
              </a:ext>
            </a:extLst>
          </p:cNvPr>
          <p:cNvSpPr txBox="1"/>
          <p:nvPr/>
        </p:nvSpPr>
        <p:spPr>
          <a:xfrm>
            <a:off x="5635690" y="4407245"/>
            <a:ext cx="5645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Alfredo Aguilar Calderón, Coordinador </a:t>
            </a:r>
          </a:p>
          <a:p>
            <a:r>
              <a:rPr lang="es-CR" dirty="0"/>
              <a:t>Red Nacional de Agentes de Desarrollo Económico Local (RENADEL), Costa Rica.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58D1DB-7BF5-45D1-88EA-26036BCF31BD}"/>
              </a:ext>
            </a:extLst>
          </p:cNvPr>
          <p:cNvSpPr txBox="1"/>
          <p:nvPr/>
        </p:nvSpPr>
        <p:spPr>
          <a:xfrm>
            <a:off x="4329404" y="5951938"/>
            <a:ext cx="248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26 de noviembre, 2020</a:t>
            </a:r>
          </a:p>
        </p:txBody>
      </p:sp>
    </p:spTree>
    <p:extLst>
      <p:ext uri="{BB962C8B-B14F-4D97-AF65-F5344CB8AC3E}">
        <p14:creationId xmlns:p14="http://schemas.microsoft.com/office/powerpoint/2010/main" val="387793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5314B7-7FA2-48B8-9EE8-9C65A0F25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8"/>
            <a:ext cx="12192000" cy="6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36859F-3C3C-42AA-A4F0-DD617964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" y="0"/>
            <a:ext cx="1211317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208355-857D-4ADD-8B5E-BD26FF93D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946E2-96FC-4B7C-9303-787866FC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6" y="774440"/>
            <a:ext cx="3932237" cy="3107093"/>
          </a:xfrm>
        </p:spPr>
        <p:txBody>
          <a:bodyPr>
            <a:normAutofit/>
          </a:bodyPr>
          <a:lstStyle/>
          <a:p>
            <a:r>
              <a:rPr lang="es-CR" sz="3600" dirty="0"/>
              <a:t>INNOVACION TECNOLOGICA PARA DESTINOS TURISTICOS INTELIGENTES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528BAD-C3F2-4B73-A5CC-FB4561D9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734" y="4721255"/>
            <a:ext cx="3932237" cy="1828835"/>
          </a:xfrm>
        </p:spPr>
        <p:txBody>
          <a:bodyPr>
            <a:normAutofit fontScale="85000" lnSpcReduction="20000"/>
          </a:bodyPr>
          <a:lstStyle/>
          <a:p>
            <a:r>
              <a:rPr lang="es-CR" b="1" dirty="0"/>
              <a:t>Contacto:</a:t>
            </a:r>
          </a:p>
          <a:p>
            <a:r>
              <a:rPr lang="es-CR" dirty="0" err="1"/>
              <a:t>Msc</a:t>
            </a:r>
            <a:r>
              <a:rPr lang="es-CR" dirty="0"/>
              <a:t>. Lady María Fernández Mora,  Profesora del Instituto Tecnológico de Costa Rica</a:t>
            </a:r>
          </a:p>
          <a:p>
            <a:r>
              <a:rPr lang="es-CR" dirty="0"/>
              <a:t>Correos: </a:t>
            </a:r>
            <a:r>
              <a:rPr lang="es-CR" dirty="0">
                <a:hlinkClick r:id="rId2"/>
              </a:rPr>
              <a:t>lfernandez@itcr.ac.cr</a:t>
            </a:r>
            <a:endParaRPr lang="es-CR" dirty="0"/>
          </a:p>
          <a:p>
            <a:r>
              <a:rPr lang="es-CR" dirty="0"/>
              <a:t>                </a:t>
            </a:r>
            <a:r>
              <a:rPr lang="es-CR" dirty="0">
                <a:hlinkClick r:id="rId3"/>
              </a:rPr>
              <a:t>ladyfermora@gmail.com</a:t>
            </a:r>
            <a:endParaRPr lang="es-CR" dirty="0"/>
          </a:p>
          <a:p>
            <a:r>
              <a:rPr lang="es-CR" dirty="0"/>
              <a:t>Teléfono (+(506) 8880 0261</a:t>
            </a:r>
          </a:p>
          <a:p>
            <a:r>
              <a:rPr lang="es-CR" dirty="0"/>
              <a:t>                </a:t>
            </a:r>
          </a:p>
          <a:p>
            <a:endParaRPr lang="es-CR" dirty="0"/>
          </a:p>
        </p:txBody>
      </p:sp>
      <p:pic>
        <p:nvPicPr>
          <p:cNvPr id="5" name="Marcador de contenido 4" descr="Asignaturas">
            <a:extLst>
              <a:ext uri="{FF2B5EF4-FFF2-40B4-BE49-F238E27FC236}">
                <a16:creationId xmlns:a16="http://schemas.microsoft.com/office/drawing/2014/main" id="{F3CF6173-1498-48E8-A1E5-A83C72D143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49086"/>
            <a:ext cx="6172200" cy="538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25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52" y="-4198"/>
            <a:ext cx="9900250" cy="1494326"/>
          </a:xfrm>
        </p:spPr>
        <p:txBody>
          <a:bodyPr/>
          <a:lstStyle/>
          <a:p>
            <a:r>
              <a:rPr lang="es-CR"/>
              <a:t>Resultados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8016D1E8-153F-4D35-A955-161215D9179A}"/>
              </a:ext>
            </a:extLst>
          </p:cNvPr>
          <p:cNvGraphicFramePr/>
          <p:nvPr/>
        </p:nvGraphicFramePr>
        <p:xfrm>
          <a:off x="178452" y="1129370"/>
          <a:ext cx="11596776" cy="182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" name="CuadroTexto 74">
            <a:extLst>
              <a:ext uri="{FF2B5EF4-FFF2-40B4-BE49-F238E27FC236}">
                <a16:creationId xmlns:a16="http://schemas.microsoft.com/office/drawing/2014/main" id="{120D5660-B90C-426E-9269-3F7DEB0A6A1E}"/>
              </a:ext>
            </a:extLst>
          </p:cNvPr>
          <p:cNvSpPr txBox="1"/>
          <p:nvPr/>
        </p:nvSpPr>
        <p:spPr>
          <a:xfrm>
            <a:off x="253042" y="3257909"/>
            <a:ext cx="117002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identificaron las tecnologías que más se pueden adecuar al sector: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Big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Redes Sociales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Internet d las cosas (</a:t>
            </a:r>
            <a:r>
              <a:rPr kumimoji="0" lang="es-C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IoT</a:t>
            </a: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)</a:t>
            </a: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Análisis de sentimientos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NFC </a:t>
            </a: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(Tecnología inalámbrica de corto alcance)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Internet Inalámbrico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Códigos QR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Sensores inalámbricos.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109" name="Imagen 109" descr="Imagen que contiene captura de pantalla, estacionamiento, calle, teléfono&#10;&#10;Descripción generada con confianza muy alta">
            <a:extLst>
              <a:ext uri="{FF2B5EF4-FFF2-40B4-BE49-F238E27FC236}">
                <a16:creationId xmlns:a16="http://schemas.microsoft.com/office/drawing/2014/main" id="{67F903F2-F503-47D3-8938-5C39EBE23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723" y="5289970"/>
            <a:ext cx="2990850" cy="1466850"/>
          </a:xfrm>
          <a:prstGeom prst="rect">
            <a:avLst/>
          </a:prstGeom>
        </p:spPr>
      </p:pic>
      <p:pic>
        <p:nvPicPr>
          <p:cNvPr id="111" name="Imagen 111">
            <a:extLst>
              <a:ext uri="{FF2B5EF4-FFF2-40B4-BE49-F238E27FC236}">
                <a16:creationId xmlns:a16="http://schemas.microsoft.com/office/drawing/2014/main" id="{C43DDADE-BA81-47DA-99DC-B46190E67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071" y="3894467"/>
            <a:ext cx="1230702" cy="1154502"/>
          </a:xfrm>
          <a:prstGeom prst="rect">
            <a:avLst/>
          </a:prstGeom>
        </p:spPr>
      </p:pic>
      <p:pic>
        <p:nvPicPr>
          <p:cNvPr id="113" name="Imagen 113" descr="Imagen que contiene electrónica, cd, hombre, teléfono&#10;&#10;Descripción generada con confianza muy alta">
            <a:extLst>
              <a:ext uri="{FF2B5EF4-FFF2-40B4-BE49-F238E27FC236}">
                <a16:creationId xmlns:a16="http://schemas.microsoft.com/office/drawing/2014/main" id="{5DA713F6-60FA-4CD3-84C0-EEDD16907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531" y="3620399"/>
            <a:ext cx="1962150" cy="1676400"/>
          </a:xfrm>
          <a:prstGeom prst="rect">
            <a:avLst/>
          </a:prstGeom>
        </p:spPr>
      </p:pic>
      <p:pic>
        <p:nvPicPr>
          <p:cNvPr id="115" name="Imagen 115" descr="Imagen que contiene computadora&#10;&#10;Descripción generada con confianza muy alta">
            <a:extLst>
              <a:ext uri="{FF2B5EF4-FFF2-40B4-BE49-F238E27FC236}">
                <a16:creationId xmlns:a16="http://schemas.microsoft.com/office/drawing/2014/main" id="{56C40D44-8B1D-4B53-950C-2339FBA206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5952" y="5042859"/>
            <a:ext cx="2028825" cy="1800225"/>
          </a:xfrm>
          <a:prstGeom prst="rect">
            <a:avLst/>
          </a:prstGeom>
        </p:spPr>
      </p:pic>
      <p:pic>
        <p:nvPicPr>
          <p:cNvPr id="117" name="Imagen 117" descr="Imagen que contiene bolsa&#10;&#10;Descripción generada con confianza muy alta">
            <a:extLst>
              <a:ext uri="{FF2B5EF4-FFF2-40B4-BE49-F238E27FC236}">
                <a16:creationId xmlns:a16="http://schemas.microsoft.com/office/drawing/2014/main" id="{C3206091-7450-433B-AF7E-A2A5DB8EA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6413" y="3805508"/>
            <a:ext cx="1800225" cy="1238250"/>
          </a:xfrm>
          <a:prstGeom prst="rect">
            <a:avLst/>
          </a:prstGeom>
        </p:spPr>
      </p:pic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0C27116D-6E54-4E46-A594-3A02AF9B78F0}"/>
              </a:ext>
            </a:extLst>
          </p:cNvPr>
          <p:cNvCxnSpPr/>
          <p:nvPr/>
        </p:nvCxnSpPr>
        <p:spPr>
          <a:xfrm>
            <a:off x="319178" y="3086819"/>
            <a:ext cx="11458753" cy="0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5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Ahora en La Fortuna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21270" y="2222500"/>
          <a:ext cx="1166593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1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Explore La Fortuna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19150" y="1720516"/>
          <a:ext cx="10553700" cy="453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55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Mi viaje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19150" y="1720516"/>
          <a:ext cx="10553700" cy="483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43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Podemos ayudarte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303332" y="1937084"/>
          <a:ext cx="11583865" cy="476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1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067A5-2CFB-4EA9-BAF5-D872553D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53024"/>
            <a:ext cx="10929465" cy="1008557"/>
          </a:xfrm>
        </p:spPr>
        <p:txBody>
          <a:bodyPr/>
          <a:lstStyle/>
          <a:p>
            <a:r>
              <a:rPr lang="es-CR" dirty="0"/>
              <a:t>Actividades asociadas al turismo rural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D9D49A-CE5F-44ED-872C-EBFD393F6E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82957" y="2314050"/>
          <a:ext cx="50292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6075189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9774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R" dirty="0"/>
                        <a:t>Actividades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Porcentaje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71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/>
                        <a:t>Cabalgatas o paseos a caballo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21,1%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8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/>
                        <a:t>Visita a una comunidad rural y compartió actividades, tradiciones,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10,6%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5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31,7%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0088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853991D-E3D0-45FB-A3A8-C245501496FD}"/>
              </a:ext>
            </a:extLst>
          </p:cNvPr>
          <p:cNvSpPr txBox="1"/>
          <p:nvPr/>
        </p:nvSpPr>
        <p:spPr>
          <a:xfrm>
            <a:off x="2782957" y="560669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Instituto Costarricense de Turismo, 2019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81C88C-8B31-4C0B-83C8-739BE5703484}"/>
              </a:ext>
            </a:extLst>
          </p:cNvPr>
          <p:cNvSpPr txBox="1"/>
          <p:nvPr/>
        </p:nvSpPr>
        <p:spPr>
          <a:xfrm>
            <a:off x="1069975" y="1219878"/>
            <a:ext cx="922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Estimación del porcentaje de turistas que realizaron actividades asociados al turismo rural. Período 2017-2019</a:t>
            </a:r>
          </a:p>
        </p:txBody>
      </p:sp>
    </p:spTree>
    <p:extLst>
      <p:ext uri="{BB962C8B-B14F-4D97-AF65-F5344CB8AC3E}">
        <p14:creationId xmlns:p14="http://schemas.microsoft.com/office/powerpoint/2010/main" val="19328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A3231-DDC7-4143-9B30-25AF21E4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153328"/>
            <a:ext cx="10608365" cy="906846"/>
          </a:xfrm>
        </p:spPr>
        <p:txBody>
          <a:bodyPr>
            <a:noAutofit/>
          </a:bodyPr>
          <a:lstStyle/>
          <a:p>
            <a:pPr algn="ctr"/>
            <a:r>
              <a:rPr lang="es-CR" sz="3600" dirty="0"/>
              <a:t>Estimación del porcentaje de turistas que realizaron los siguientes grupos de actividades 2017-2019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AFAE8F5-2E7A-4014-8E2E-E1251D083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18" y="1683026"/>
            <a:ext cx="7419606" cy="4489174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3149E55-A767-4532-8182-94A126CB8A07}"/>
              </a:ext>
            </a:extLst>
          </p:cNvPr>
          <p:cNvSpPr txBox="1"/>
          <p:nvPr/>
        </p:nvSpPr>
        <p:spPr>
          <a:xfrm>
            <a:off x="2385391" y="6172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Instituto Costarricense de Turismo, 2019 </a:t>
            </a:r>
          </a:p>
        </p:txBody>
      </p:sp>
    </p:spTree>
    <p:extLst>
      <p:ext uri="{BB962C8B-B14F-4D97-AF65-F5344CB8AC3E}">
        <p14:creationId xmlns:p14="http://schemas.microsoft.com/office/powerpoint/2010/main" val="243042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28AF0-490B-4F4D-954B-1996ED91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101BC-69FB-4CCF-9130-5ED99C10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Tres experiencias en curso:</a:t>
            </a:r>
          </a:p>
          <a:p>
            <a:pPr marL="0" indent="0">
              <a:buNone/>
            </a:pPr>
            <a:endParaRPr lang="es-CR" dirty="0"/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Plan Director para desarrollar productos turísticos de bienestar y salud a partir de la aguas termales.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 err="1"/>
              <a:t>TuMoDeLo</a:t>
            </a:r>
            <a:r>
              <a:rPr lang="es-CR" dirty="0"/>
              <a:t>. Turismo Motor de Desarrollo local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Innovación Tecnológica para destinos turísticos inteligentes.</a:t>
            </a:r>
          </a:p>
          <a:p>
            <a:pPr marL="514350" indent="-514350">
              <a:buFont typeface="+mj-lt"/>
              <a:buAutoNum type="arabicPeriod"/>
            </a:pPr>
            <a:endParaRPr lang="es-CR" dirty="0"/>
          </a:p>
          <a:p>
            <a:pPr marL="514350" indent="-514350">
              <a:buFont typeface="+mj-lt"/>
              <a:buAutoNum type="arabicPeriod"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7081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14800" y="457201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CR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Muchas Gracias</a:t>
            </a: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2DA7C2-C422-4FBD-BFA7-EEE28E89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762"/>
            <a:ext cx="9144000" cy="5338560"/>
          </a:xfrm>
          <a:prstGeom prst="rect">
            <a:avLst/>
          </a:prstGeom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A9612AC7-28B2-4C51-B551-6AC481BD35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6" y="250679"/>
            <a:ext cx="1305017" cy="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E7C98-0D6D-483C-A56B-20B2A712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PLAN DIRECTOR PARA DESARROLLAR UN PRODUCTO TURÍSTICO DE BIENESTAR Y SALUD A PARTIR DE LA PRESENCIA DE AGUAS TERMALES EN LA RHN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1544B-D379-4053-86C9-ACD84249E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918857"/>
            <a:ext cx="8596668" cy="2122505"/>
          </a:xfrm>
        </p:spPr>
        <p:txBody>
          <a:bodyPr>
            <a:normAutofit/>
          </a:bodyPr>
          <a:lstStyle/>
          <a:p>
            <a:r>
              <a:rPr lang="es-CR" dirty="0"/>
              <a:t>Contacto:</a:t>
            </a:r>
          </a:p>
          <a:p>
            <a:r>
              <a:rPr lang="es-CR" dirty="0" err="1"/>
              <a:t>Msc</a:t>
            </a:r>
            <a:r>
              <a:rPr lang="es-CR" dirty="0"/>
              <a:t>. Carolina Hernández González, Directora Ejecutiva</a:t>
            </a:r>
          </a:p>
          <a:p>
            <a:r>
              <a:rPr lang="es-CR" dirty="0"/>
              <a:t>Agencia para el Desarrollo de la Región Huetar Norte (ADEZN)</a:t>
            </a:r>
          </a:p>
          <a:p>
            <a:r>
              <a:rPr lang="es-CR" dirty="0"/>
              <a:t>Correo: </a:t>
            </a:r>
            <a:r>
              <a:rPr lang="es-CR" dirty="0">
                <a:hlinkClick r:id="rId2"/>
              </a:rPr>
              <a:t>chernandez@adezn.org</a:t>
            </a:r>
            <a:endParaRPr lang="es-CR" dirty="0"/>
          </a:p>
          <a:p>
            <a:r>
              <a:rPr lang="es-CR" dirty="0"/>
              <a:t>Teléfonos: +(506) 2460 7100 y +(506) 83489082</a:t>
            </a:r>
          </a:p>
          <a:p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D75E30-0516-4CF2-A1F6-CCCFDB80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936" y="202163"/>
            <a:ext cx="2019604" cy="12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7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/>
        </p:nvSpPr>
        <p:spPr>
          <a:xfrm>
            <a:off x="295374" y="932519"/>
            <a:ext cx="9429394" cy="3565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33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es-CR" sz="5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Las aguas termales son uno de los principales recursos con que se cuenta en la región y actualmente están siendo aprovechadas con mayor enfoque/fines </a:t>
            </a:r>
            <a:r>
              <a:rPr kumimoji="0" lang="es-CR" sz="5000" b="1" i="1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recreativos o lúdicos</a:t>
            </a:r>
            <a:r>
              <a:rPr kumimoji="0" lang="es-CR" sz="5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cuando tienen un gran potencial para el desarrollo de actividades de turismo de bienestar y salud </a:t>
            </a:r>
            <a:r>
              <a:rPr kumimoji="0" lang="es-CR" sz="5000" b="1" i="1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más especializadas</a:t>
            </a:r>
            <a:r>
              <a:rPr kumimoji="0" lang="es-CR" sz="5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como un </a:t>
            </a: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recurso hídrico termal de gran valor y con características especificas y únicas a nivel mundial. </a:t>
            </a:r>
            <a:br>
              <a:rPr kumimoji="0" lang="es-CR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3314309"/>
            <a:ext cx="3194737" cy="19131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59" y="4062164"/>
            <a:ext cx="3441396" cy="20420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27" y="3376009"/>
            <a:ext cx="3018059" cy="1916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471" y="5618569"/>
            <a:ext cx="2920915" cy="10787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83" y="5416333"/>
            <a:ext cx="2546665" cy="1375810"/>
          </a:xfrm>
          <a:prstGeom prst="rect">
            <a:avLst/>
          </a:prstGeom>
        </p:spPr>
      </p:pic>
      <p:pic>
        <p:nvPicPr>
          <p:cNvPr id="10" name="0 Imagen">
            <a:extLst>
              <a:ext uri="{FF2B5EF4-FFF2-40B4-BE49-F238E27FC236}">
                <a16:creationId xmlns:a16="http://schemas.microsoft.com/office/drawing/2014/main" id="{80E81493-2089-4BC6-9EED-E60D0C72B6C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038" y="5588618"/>
            <a:ext cx="767080" cy="5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n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52400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639616" y="116632"/>
            <a:ext cx="691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kern="0" dirty="0">
                <a:solidFill>
                  <a:srgbClr val="2D2DB9">
                    <a:lumMod val="50000"/>
                  </a:srgbClr>
                </a:solidFill>
                <a:latin typeface="Bradley Hand ITC" pitchFamily="66" charset="0"/>
              </a:rPr>
              <a:t>PLAN DIRECTOR PARA DESARROLLO PRODUCTO TURÍSTICO </a:t>
            </a:r>
            <a:br>
              <a:rPr lang="es-ES" sz="1600" kern="0" dirty="0">
                <a:solidFill>
                  <a:srgbClr val="2D2DB9">
                    <a:lumMod val="50000"/>
                  </a:srgbClr>
                </a:solidFill>
                <a:latin typeface="Bradley Hand ITC" pitchFamily="66" charset="0"/>
              </a:rPr>
            </a:br>
            <a:r>
              <a:rPr lang="es-ES" sz="1600" b="1" kern="0" dirty="0">
                <a:solidFill>
                  <a:srgbClr val="2D2DB9">
                    <a:lumMod val="50000"/>
                  </a:srgbClr>
                </a:solidFill>
                <a:latin typeface="Bradley Hand ITC" pitchFamily="66" charset="0"/>
              </a:rPr>
              <a:t>DE BIENESTAR Y SALUD CON AGUAS TERMALES EN LA RHN1</a:t>
            </a:r>
            <a:endParaRPr lang="es-ES" sz="1600" kern="0" dirty="0">
              <a:solidFill>
                <a:srgbClr val="2D2DB9">
                  <a:lumMod val="50000"/>
                </a:srgbClr>
              </a:solidFill>
              <a:latin typeface="Bradley Hand ITC" pitchFamily="66" charset="0"/>
            </a:endParaRPr>
          </a:p>
        </p:txBody>
      </p:sp>
      <p:pic>
        <p:nvPicPr>
          <p:cNvPr id="9" name="0 Imagen" descr="logo_col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8409" y="116632"/>
            <a:ext cx="730993" cy="720000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791744" y="692697"/>
          <a:ext cx="4608510" cy="5625973"/>
        </p:xfrm>
        <a:graphic>
          <a:graphicData uri="http://schemas.openxmlformats.org/drawingml/2006/table">
            <a:tbl>
              <a:tblPr/>
              <a:tblGrid>
                <a:gridCol w="103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Calibri"/>
                          <a:ea typeface="Calibri"/>
                          <a:cs typeface="Times New Roman"/>
                        </a:rPr>
                        <a:t>TÉCNICAS VIA ORAL (1)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101.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CURA EN BEBIDA ó CURA HIDROPÍNICA.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Calibri"/>
                          <a:ea typeface="Calibri"/>
                          <a:cs typeface="Times New Roman"/>
                        </a:rPr>
                        <a:t>TÉCNICAS DE BALNEACIÓN (2)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201.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 TERMAL.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202.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 DE BURBUJAS.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203.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 DE HIDROMASAJE.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204.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 CON CHORRO MANUAL SUBACUÁTICO.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205.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BAÑOS PARCIALES ó LOCALES. PEDILUVIOS.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206.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BAÑOS PARCIALES ó LOCALES. MANILUVIOS.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210.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PISCINA TERMAL MINEROMEDICINAL.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53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Calibri"/>
                          <a:ea typeface="Calibri"/>
                          <a:cs typeface="Times New Roman"/>
                        </a:rPr>
                        <a:t>TÉCNICAS DE APLICACIONES A PRESIÓN (3)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301.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CHORRO TERMAL ó CHORRO GENERAL.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302.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CHORRO TERMAL PARCIAL ó LOCAL.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303.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CHORROS BAJO INMERSIÓN EN PISCINA.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304.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CHORRO FILIFORME.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305.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DUCHA TERMAL GENERAL.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306.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DUCHA CIRCULAR.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307.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DUCHA TERMAL PARCIAL ó LOCAL.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308.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MASAJE BAJO DUCHA.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53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Calibri"/>
                          <a:ea typeface="Calibri"/>
                          <a:cs typeface="Times New Roman"/>
                        </a:rPr>
                        <a:t>TÉCNICAS DE APLICACION DE PELOIDES (4)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401.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PELOIDES EN APLICACIÓN CORPORAL GENERAL.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402.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PELOIDES EN APLICACIÓN CORPORAL LOCAL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53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Calibri"/>
                          <a:ea typeface="Calibri"/>
                          <a:cs typeface="Times New Roman"/>
                        </a:rPr>
                        <a:t>TÉCNICAS ATMIATRICAS (5)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501.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ESTUFA HÚMEDA COLECTIVA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502.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AEROSOL INDIVIDUAL.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503.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NEBULIZADOR HUMIDIFICADOR INDIVIDUAL.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504.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PULVERIZADOR NASAL/FARINGEO INDIVIDUAL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505.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DUCHA NASAL o IRRIGACIONES NASALES.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65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Calibri"/>
                          <a:ea typeface="Calibri"/>
                          <a:cs typeface="Times New Roman"/>
                        </a:rPr>
                        <a:t>TÉCNICAS DE MOVILIZACIÓN EN PISCINA (6)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601.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Calibri"/>
                          <a:ea typeface="Calibri"/>
                          <a:cs typeface="Times New Roman"/>
                        </a:rPr>
                        <a:t>PISCINA DE MOVILIZACIÓN COLECTIVA.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Calibri"/>
                          <a:cs typeface="Times New Roman"/>
                        </a:rPr>
                        <a:t>Código 602.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Calibri"/>
                          <a:ea typeface="Calibri"/>
                          <a:cs typeface="Times New Roman"/>
                        </a:rPr>
                        <a:t>PISCINA DE MOVILIZACIÓN INDIVIDUAL.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03512" y="1052736"/>
            <a:ext cx="192646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65" y="908720"/>
            <a:ext cx="205132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1504" y="4725144"/>
            <a:ext cx="206104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1504" y="2852936"/>
            <a:ext cx="200318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4273" y="2564904"/>
            <a:ext cx="192425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11 Imagen" descr="Balneación-Piscina con movilización con monitor fuera. Montbrió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4293096"/>
            <a:ext cx="1800000" cy="23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B285B1-42ED-4154-AD40-A13F5D3BAD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254" y="260688"/>
            <a:ext cx="987746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31" y="1172705"/>
            <a:ext cx="6176169" cy="23974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570109"/>
            <a:ext cx="5537200" cy="29179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21" y="35790"/>
            <a:ext cx="8281988" cy="1136915"/>
          </a:xfrm>
          <a:prstGeom prst="rect">
            <a:avLst/>
          </a:prstGeom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71B9222C-DF88-44EF-9BCB-2A157CD78B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1" y="5965757"/>
            <a:ext cx="767080" cy="5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524C20-BD6D-4B8C-9EF4-CEDD5C42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266700"/>
            <a:ext cx="4905375" cy="6324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96F228-4779-4F87-A19E-36BD702CD927}"/>
              </a:ext>
            </a:extLst>
          </p:cNvPr>
          <p:cNvSpPr txBox="1"/>
          <p:nvPr/>
        </p:nvSpPr>
        <p:spPr>
          <a:xfrm>
            <a:off x="292963" y="612559"/>
            <a:ext cx="3098307" cy="502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A8A00F-9C95-4D8B-9430-0A12E4B6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09" y="534829"/>
            <a:ext cx="5848350" cy="42326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77F549-D202-4C22-92CD-3C2F66A8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1" y="5306900"/>
            <a:ext cx="5970345" cy="1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F132B-1521-4552-B3B4-103C10840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18" y="1122363"/>
            <a:ext cx="9272337" cy="2387600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26751A-5BEF-44B9-9997-8FC73CCA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9" y="439738"/>
            <a:ext cx="9426530" cy="4048708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C6BDFFDF-4DE1-4E70-A069-1D0774419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8446"/>
            <a:ext cx="9144000" cy="1655762"/>
          </a:xfrm>
        </p:spPr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016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5234BA-93D9-4548-82A3-F7FB3626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" y="0"/>
            <a:ext cx="1207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069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FE1DD99A52045BE5DE8D31073AD51" ma:contentTypeVersion="12" ma:contentTypeDescription="Creare un nuovo documento." ma:contentTypeScope="" ma:versionID="243d142f62da0a6fce821a6863e22f10">
  <xsd:schema xmlns:xsd="http://www.w3.org/2001/XMLSchema" xmlns:xs="http://www.w3.org/2001/XMLSchema" xmlns:p="http://schemas.microsoft.com/office/2006/metadata/properties" xmlns:ns2="da8e70d9-04d7-4116-a927-619070362430" xmlns:ns3="fe4c806e-e85f-41d8-ab2e-5f06d6158d8d" targetNamespace="http://schemas.microsoft.com/office/2006/metadata/properties" ma:root="true" ma:fieldsID="0e8c7813c07f15ebf33ac7ee77611ea7" ns2:_="" ns3:_="">
    <xsd:import namespace="da8e70d9-04d7-4116-a927-619070362430"/>
    <xsd:import namespace="fe4c806e-e85f-41d8-ab2e-5f06d6158d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e70d9-04d7-4116-a927-6190703624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c806e-e85f-41d8-ab2e-5f06d6158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1B8FFA-C03E-45A9-A4E2-F28559ADED4C}"/>
</file>

<file path=customXml/itemProps2.xml><?xml version="1.0" encoding="utf-8"?>
<ds:datastoreItem xmlns:ds="http://schemas.openxmlformats.org/officeDocument/2006/customXml" ds:itemID="{718C1EEB-1A63-4D52-B654-0118B6B2543E}"/>
</file>

<file path=customXml/itemProps3.xml><?xml version="1.0" encoding="utf-8"?>
<ds:datastoreItem xmlns:ds="http://schemas.openxmlformats.org/officeDocument/2006/customXml" ds:itemID="{280035C5-6A1A-434C-81B5-61AE01D423E0}"/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899</Words>
  <Application>Microsoft Office PowerPoint</Application>
  <PresentationFormat>Panorámica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20</vt:i4>
      </vt:variant>
    </vt:vector>
  </HeadingPairs>
  <TitlesOfParts>
    <vt:vector size="37" baseType="lpstr">
      <vt:lpstr>Arial</vt:lpstr>
      <vt:lpstr>Bradley Hand ITC</vt:lpstr>
      <vt:lpstr>Calibri</vt:lpstr>
      <vt:lpstr>Calibri Light</vt:lpstr>
      <vt:lpstr>Century Gothic</vt:lpstr>
      <vt:lpstr>Rockwell</vt:lpstr>
      <vt:lpstr>Rockwell Condensed</vt:lpstr>
      <vt:lpstr>Times New Roman</vt:lpstr>
      <vt:lpstr>Trebuchet MS</vt:lpstr>
      <vt:lpstr>Wingdings</vt:lpstr>
      <vt:lpstr>Wingdings 3</vt:lpstr>
      <vt:lpstr>Tema de Office</vt:lpstr>
      <vt:lpstr>Faceta</vt:lpstr>
      <vt:lpstr>Diseño predeterminado</vt:lpstr>
      <vt:lpstr>1_Diseño predeterminado</vt:lpstr>
      <vt:lpstr>1_Tema de Office</vt:lpstr>
      <vt:lpstr>Tipo de madera</vt:lpstr>
      <vt:lpstr>Presentación de PowerPoint</vt:lpstr>
      <vt:lpstr>Contenido</vt:lpstr>
      <vt:lpstr>PLAN DIRECTOR PARA DESARROLLAR UN PRODUCTO TURÍSTICO DE BIENESTAR Y SALUD A PARTIR DE LA PRESENCIA DE AGUAS TERMALES EN LA RHN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INNOVACION TECNOLOGICA PARA DESTINOS TURISTICOS INTELIGENTES</vt:lpstr>
      <vt:lpstr>Resultados</vt:lpstr>
      <vt:lpstr>Ahora en La Fortuna</vt:lpstr>
      <vt:lpstr>Explore La Fortuna</vt:lpstr>
      <vt:lpstr>Mi viaje</vt:lpstr>
      <vt:lpstr>Podemos ayudarte</vt:lpstr>
      <vt:lpstr>Actividades asociadas al turismo rural</vt:lpstr>
      <vt:lpstr>Estimación del porcentaje de turistas que realizaron los siguientes grupos de actividades 2017-2019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Aguilar Calderon</dc:creator>
  <cp:lastModifiedBy>Alfredo Aguilar Calderon</cp:lastModifiedBy>
  <cp:revision>17</cp:revision>
  <dcterms:created xsi:type="dcterms:W3CDTF">2020-11-25T20:55:24Z</dcterms:created>
  <dcterms:modified xsi:type="dcterms:W3CDTF">2020-11-26T01:54:37Z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0x010100C0EFE1DD99A52045BE5DE8D31073AD51</vt:lpwstr>
  </property>
</Properties>
</file>