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diagrams/data1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8B3CF7-BC94-4B55-AC55-313813577822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D4F0F05F-CFEC-450A-8F53-D7D2E5A043C5}">
      <dgm:prSet phldrT="[Texto]" custT="1"/>
      <dgm:spPr>
        <a:solidFill>
          <a:srgbClr val="FFC000"/>
        </a:solidFill>
      </dgm:spPr>
      <dgm:t>
        <a:bodyPr/>
        <a:lstStyle/>
        <a:p>
          <a:r>
            <a:rPr lang="es-CO" sz="1800" dirty="0"/>
            <a:t>COVID-19</a:t>
          </a:r>
        </a:p>
      </dgm:t>
    </dgm:pt>
    <dgm:pt modelId="{69D81076-6CB3-4552-94DE-AB3EC40FD0A0}" type="parTrans" cxnId="{A28B4B75-611B-4DD2-82DE-8C7273465BC4}">
      <dgm:prSet/>
      <dgm:spPr/>
      <dgm:t>
        <a:bodyPr/>
        <a:lstStyle/>
        <a:p>
          <a:endParaRPr lang="es-CO" sz="1800"/>
        </a:p>
      </dgm:t>
    </dgm:pt>
    <dgm:pt modelId="{F90F6AC5-0D44-4642-ADBD-793AF87B7491}" type="sibTrans" cxnId="{A28B4B75-611B-4DD2-82DE-8C7273465BC4}">
      <dgm:prSet/>
      <dgm:spPr/>
      <dgm:t>
        <a:bodyPr/>
        <a:lstStyle/>
        <a:p>
          <a:endParaRPr lang="es-CO" sz="1800"/>
        </a:p>
      </dgm:t>
    </dgm:pt>
    <dgm:pt modelId="{05BD8C7F-E4A4-406A-82DC-F3215F2BFB52}">
      <dgm:prSet phldrT="[Texto]" custT="1"/>
      <dgm:spPr/>
      <dgm:t>
        <a:bodyPr/>
        <a:lstStyle/>
        <a:p>
          <a:r>
            <a:rPr lang="es-CO" sz="1600" dirty="0"/>
            <a:t>Universidad</a:t>
          </a:r>
          <a:endParaRPr lang="es-CO" sz="1800" dirty="0"/>
        </a:p>
      </dgm:t>
    </dgm:pt>
    <dgm:pt modelId="{C640DC0B-AB54-4EC2-93C7-CB266F02BB07}" type="parTrans" cxnId="{3AF642C9-8EDB-4583-A1FE-461B6E389823}">
      <dgm:prSet/>
      <dgm:spPr/>
      <dgm:t>
        <a:bodyPr/>
        <a:lstStyle/>
        <a:p>
          <a:endParaRPr lang="es-CO" sz="1800"/>
        </a:p>
      </dgm:t>
    </dgm:pt>
    <dgm:pt modelId="{C3E2C609-5DEC-452E-8C7B-3AF7F2D7750D}" type="sibTrans" cxnId="{3AF642C9-8EDB-4583-A1FE-461B6E389823}">
      <dgm:prSet/>
      <dgm:spPr/>
      <dgm:t>
        <a:bodyPr/>
        <a:lstStyle/>
        <a:p>
          <a:endParaRPr lang="es-CO" sz="1800"/>
        </a:p>
      </dgm:t>
    </dgm:pt>
    <dgm:pt modelId="{90E7A040-FABF-46FF-91A3-9CEDA732D1E6}">
      <dgm:prSet phldrT="[Texto]" custT="1"/>
      <dgm:spPr/>
      <dgm:t>
        <a:bodyPr/>
        <a:lstStyle/>
        <a:p>
          <a:r>
            <a:rPr lang="es-CO" sz="1600" dirty="0"/>
            <a:t>Laboratorios</a:t>
          </a:r>
        </a:p>
      </dgm:t>
    </dgm:pt>
    <dgm:pt modelId="{90745ADA-04C9-4C51-85EF-24FF357CA84F}" type="parTrans" cxnId="{BC02FDFD-67BD-4091-9971-18B229F8962D}">
      <dgm:prSet/>
      <dgm:spPr/>
      <dgm:t>
        <a:bodyPr/>
        <a:lstStyle/>
        <a:p>
          <a:endParaRPr lang="es-CO" sz="1800"/>
        </a:p>
      </dgm:t>
    </dgm:pt>
    <dgm:pt modelId="{0F011D8F-AF9C-4697-907B-341211ED70C5}" type="sibTrans" cxnId="{BC02FDFD-67BD-4091-9971-18B229F8962D}">
      <dgm:prSet/>
      <dgm:spPr/>
      <dgm:t>
        <a:bodyPr/>
        <a:lstStyle/>
        <a:p>
          <a:endParaRPr lang="es-CO" sz="1800"/>
        </a:p>
      </dgm:t>
    </dgm:pt>
    <dgm:pt modelId="{7C2CC04B-D49B-443B-8E32-2DD214D18CBF}">
      <dgm:prSet phldrT="[Texto]" custT="1"/>
      <dgm:spPr/>
      <dgm:t>
        <a:bodyPr/>
        <a:lstStyle/>
        <a:p>
          <a:r>
            <a:rPr lang="es-CO" sz="1800" dirty="0"/>
            <a:t>Asociaciones</a:t>
          </a:r>
        </a:p>
      </dgm:t>
    </dgm:pt>
    <dgm:pt modelId="{5A2A12E9-7F6D-48AD-9FF4-F5401CCAFF2B}" type="parTrans" cxnId="{5A5844C8-845A-46A2-8F44-246CDA6AE9DE}">
      <dgm:prSet/>
      <dgm:spPr/>
      <dgm:t>
        <a:bodyPr/>
        <a:lstStyle/>
        <a:p>
          <a:endParaRPr lang="es-CO" sz="1800"/>
        </a:p>
      </dgm:t>
    </dgm:pt>
    <dgm:pt modelId="{97185253-A9AB-4369-B6D7-852A74CE1501}" type="sibTrans" cxnId="{5A5844C8-845A-46A2-8F44-246CDA6AE9DE}">
      <dgm:prSet/>
      <dgm:spPr/>
      <dgm:t>
        <a:bodyPr/>
        <a:lstStyle/>
        <a:p>
          <a:endParaRPr lang="es-CO" sz="1800"/>
        </a:p>
      </dgm:t>
    </dgm:pt>
    <dgm:pt modelId="{A52DA14C-2AA3-4BC6-B71C-86B3ABBE7857}">
      <dgm:prSet phldrT="[Texto]" custT="1"/>
      <dgm:spPr/>
      <dgm:t>
        <a:bodyPr/>
        <a:lstStyle/>
        <a:p>
          <a:r>
            <a:rPr lang="es-CO" sz="1800" dirty="0"/>
            <a:t>Empresas tractoras</a:t>
          </a:r>
        </a:p>
      </dgm:t>
    </dgm:pt>
    <dgm:pt modelId="{6D2AFFA0-726A-4366-955B-D74DDF678730}" type="parTrans" cxnId="{AEE8142F-2F3A-499D-94CA-D89C57461A82}">
      <dgm:prSet/>
      <dgm:spPr/>
      <dgm:t>
        <a:bodyPr/>
        <a:lstStyle/>
        <a:p>
          <a:endParaRPr lang="es-CO" sz="1800"/>
        </a:p>
      </dgm:t>
    </dgm:pt>
    <dgm:pt modelId="{3B13C0F0-5F95-4696-9D4C-707D3FD66EBF}" type="sibTrans" cxnId="{AEE8142F-2F3A-499D-94CA-D89C57461A82}">
      <dgm:prSet/>
      <dgm:spPr/>
      <dgm:t>
        <a:bodyPr/>
        <a:lstStyle/>
        <a:p>
          <a:endParaRPr lang="es-CO" sz="1800"/>
        </a:p>
      </dgm:t>
    </dgm:pt>
    <dgm:pt modelId="{73A38F3C-24BB-4B12-AF0F-3E3CD48DBED9}">
      <dgm:prSet phldrT="[Texto]" custT="1"/>
      <dgm:spPr/>
      <dgm:t>
        <a:bodyPr/>
        <a:lstStyle/>
        <a:p>
          <a:r>
            <a:rPr lang="es-CO" sz="1800" dirty="0" err="1"/>
            <a:t>Textileras</a:t>
          </a:r>
          <a:endParaRPr lang="es-CO" sz="1800" dirty="0"/>
        </a:p>
      </dgm:t>
    </dgm:pt>
    <dgm:pt modelId="{F14B74AC-7D6E-4A8E-BC51-589D007A52F4}" type="parTrans" cxnId="{4AB2C906-6336-47DF-A6E1-B0C84797F226}">
      <dgm:prSet/>
      <dgm:spPr/>
      <dgm:t>
        <a:bodyPr/>
        <a:lstStyle/>
        <a:p>
          <a:endParaRPr lang="es-CO" sz="1800"/>
        </a:p>
      </dgm:t>
    </dgm:pt>
    <dgm:pt modelId="{6DC1088D-6262-4D0C-99E9-5EEB5ECAFBA9}" type="sibTrans" cxnId="{4AB2C906-6336-47DF-A6E1-B0C84797F226}">
      <dgm:prSet/>
      <dgm:spPr/>
      <dgm:t>
        <a:bodyPr/>
        <a:lstStyle/>
        <a:p>
          <a:endParaRPr lang="es-CO" sz="1800"/>
        </a:p>
      </dgm:t>
    </dgm:pt>
    <dgm:pt modelId="{2A3C2326-2242-4B6F-BD02-0C5A801B7A83}">
      <dgm:prSet phldrT="[Texto]" custT="1"/>
      <dgm:spPr/>
      <dgm:t>
        <a:bodyPr/>
        <a:lstStyle/>
        <a:p>
          <a:r>
            <a:rPr lang="es-CO" sz="1800" dirty="0"/>
            <a:t>Maquiladores</a:t>
          </a:r>
        </a:p>
      </dgm:t>
    </dgm:pt>
    <dgm:pt modelId="{8A979048-CBDE-4005-9156-C377C35A177D}" type="parTrans" cxnId="{2702AE4F-4E98-444E-A075-515EBED84724}">
      <dgm:prSet/>
      <dgm:spPr/>
      <dgm:t>
        <a:bodyPr/>
        <a:lstStyle/>
        <a:p>
          <a:endParaRPr lang="es-CO" sz="1800"/>
        </a:p>
      </dgm:t>
    </dgm:pt>
    <dgm:pt modelId="{5CD26450-164B-427A-94D4-8637AE8AA86F}" type="sibTrans" cxnId="{2702AE4F-4E98-444E-A075-515EBED84724}">
      <dgm:prSet/>
      <dgm:spPr/>
      <dgm:t>
        <a:bodyPr/>
        <a:lstStyle/>
        <a:p>
          <a:endParaRPr lang="es-CO" sz="1800"/>
        </a:p>
      </dgm:t>
    </dgm:pt>
    <dgm:pt modelId="{50E33300-7810-4D0F-BD74-A6CE18F96152}">
      <dgm:prSet phldrT="[Texto]" custT="1"/>
      <dgm:spPr/>
      <dgm:t>
        <a:bodyPr/>
        <a:lstStyle/>
        <a:p>
          <a:r>
            <a:rPr lang="es-CO" sz="1800" dirty="0"/>
            <a:t>Tintorerías</a:t>
          </a:r>
        </a:p>
      </dgm:t>
    </dgm:pt>
    <dgm:pt modelId="{5CF7DD59-257D-49F9-A664-AC685F3DEB5D}" type="parTrans" cxnId="{BD9BD357-CC7E-4EE6-A3B2-E6239A4E86CD}">
      <dgm:prSet/>
      <dgm:spPr/>
      <dgm:t>
        <a:bodyPr/>
        <a:lstStyle/>
        <a:p>
          <a:endParaRPr lang="es-CO" sz="1800"/>
        </a:p>
      </dgm:t>
    </dgm:pt>
    <dgm:pt modelId="{2F5FBE8B-F3CA-4C3F-A082-A5EAF4E8F5DE}" type="sibTrans" cxnId="{BD9BD357-CC7E-4EE6-A3B2-E6239A4E86CD}">
      <dgm:prSet/>
      <dgm:spPr/>
      <dgm:t>
        <a:bodyPr/>
        <a:lstStyle/>
        <a:p>
          <a:endParaRPr lang="es-CO" sz="1800"/>
        </a:p>
      </dgm:t>
    </dgm:pt>
    <dgm:pt modelId="{88EAE17D-4710-4882-BB42-BC8E038630C6}">
      <dgm:prSet phldrT="[Texto]" custT="1"/>
      <dgm:spPr/>
      <dgm:t>
        <a:bodyPr/>
        <a:lstStyle/>
        <a:p>
          <a:r>
            <a:rPr lang="es-CO" sz="1800" dirty="0"/>
            <a:t>Insumos</a:t>
          </a:r>
        </a:p>
      </dgm:t>
    </dgm:pt>
    <dgm:pt modelId="{630567D2-012F-4713-AB06-26FD536D62B2}" type="parTrans" cxnId="{005AC089-B50B-40E8-90EB-371ACCA9AF41}">
      <dgm:prSet/>
      <dgm:spPr/>
      <dgm:t>
        <a:bodyPr/>
        <a:lstStyle/>
        <a:p>
          <a:endParaRPr lang="es-CO" sz="1800"/>
        </a:p>
      </dgm:t>
    </dgm:pt>
    <dgm:pt modelId="{E4452C29-A399-485A-B9F5-53217AD56830}" type="sibTrans" cxnId="{005AC089-B50B-40E8-90EB-371ACCA9AF41}">
      <dgm:prSet/>
      <dgm:spPr/>
      <dgm:t>
        <a:bodyPr/>
        <a:lstStyle/>
        <a:p>
          <a:endParaRPr lang="es-CO" sz="1800"/>
        </a:p>
      </dgm:t>
    </dgm:pt>
    <dgm:pt modelId="{8432436F-721B-4195-BFD6-5D378E8344D7}" type="pres">
      <dgm:prSet presAssocID="{BB8B3CF7-BC94-4B55-AC55-313813577822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6B5B25E-335A-47B1-BD7B-429FD860A7B0}" type="pres">
      <dgm:prSet presAssocID="{D4F0F05F-CFEC-450A-8F53-D7D2E5A043C5}" presName="centerShape" presStyleLbl="node0" presStyleIdx="0" presStyleCnt="1" custScaleX="106829"/>
      <dgm:spPr/>
    </dgm:pt>
    <dgm:pt modelId="{6515EC0C-3BFC-4F82-BF0A-032223C1DB36}" type="pres">
      <dgm:prSet presAssocID="{05BD8C7F-E4A4-406A-82DC-F3215F2BFB52}" presName="node" presStyleLbl="node1" presStyleIdx="0" presStyleCnt="8" custScaleX="186701" custScaleY="97681">
        <dgm:presLayoutVars>
          <dgm:bulletEnabled val="1"/>
        </dgm:presLayoutVars>
      </dgm:prSet>
      <dgm:spPr/>
    </dgm:pt>
    <dgm:pt modelId="{84D320F3-0BB0-4BF8-9DAC-3733027D59A2}" type="pres">
      <dgm:prSet presAssocID="{05BD8C7F-E4A4-406A-82DC-F3215F2BFB52}" presName="dummy" presStyleCnt="0"/>
      <dgm:spPr/>
    </dgm:pt>
    <dgm:pt modelId="{8FC671B1-34FE-4EA9-B01C-E8EE977722FB}" type="pres">
      <dgm:prSet presAssocID="{C3E2C609-5DEC-452E-8C7B-3AF7F2D7750D}" presName="sibTrans" presStyleLbl="sibTrans2D1" presStyleIdx="0" presStyleCnt="8"/>
      <dgm:spPr/>
    </dgm:pt>
    <dgm:pt modelId="{0532AB38-15C1-4C87-BF8E-176D8C9F3306}" type="pres">
      <dgm:prSet presAssocID="{90E7A040-FABF-46FF-91A3-9CEDA732D1E6}" presName="node" presStyleLbl="node1" presStyleIdx="1" presStyleCnt="8" custScaleX="187354" custScaleY="97681" custRadScaleRad="97085" custRadScaleInc="48035">
        <dgm:presLayoutVars>
          <dgm:bulletEnabled val="1"/>
        </dgm:presLayoutVars>
      </dgm:prSet>
      <dgm:spPr/>
    </dgm:pt>
    <dgm:pt modelId="{27FD3131-CC2D-4FE7-B6F3-AAB5C51ACCDB}" type="pres">
      <dgm:prSet presAssocID="{90E7A040-FABF-46FF-91A3-9CEDA732D1E6}" presName="dummy" presStyleCnt="0"/>
      <dgm:spPr/>
    </dgm:pt>
    <dgm:pt modelId="{2D359619-3A7A-44F3-9C6F-CF826A302C7C}" type="pres">
      <dgm:prSet presAssocID="{0F011D8F-AF9C-4697-907B-341211ED70C5}" presName="sibTrans" presStyleLbl="sibTrans2D1" presStyleIdx="1" presStyleCnt="8"/>
      <dgm:spPr/>
    </dgm:pt>
    <dgm:pt modelId="{2C149AC8-41EA-46AC-B706-C794C3F44C83}" type="pres">
      <dgm:prSet presAssocID="{7C2CC04B-D49B-443B-8E32-2DD214D18CBF}" presName="node" presStyleLbl="node1" presStyleIdx="2" presStyleCnt="8" custScaleX="176584" custScaleY="97681">
        <dgm:presLayoutVars>
          <dgm:bulletEnabled val="1"/>
        </dgm:presLayoutVars>
      </dgm:prSet>
      <dgm:spPr/>
    </dgm:pt>
    <dgm:pt modelId="{C1414FC1-20E1-4788-AD95-09BCD3443D2A}" type="pres">
      <dgm:prSet presAssocID="{7C2CC04B-D49B-443B-8E32-2DD214D18CBF}" presName="dummy" presStyleCnt="0"/>
      <dgm:spPr/>
    </dgm:pt>
    <dgm:pt modelId="{D22CA272-BD72-49B0-B6E3-268DDCB42D37}" type="pres">
      <dgm:prSet presAssocID="{97185253-A9AB-4369-B6D7-852A74CE1501}" presName="sibTrans" presStyleLbl="sibTrans2D1" presStyleIdx="2" presStyleCnt="8"/>
      <dgm:spPr/>
    </dgm:pt>
    <dgm:pt modelId="{563F4854-5B46-473E-8D17-1E18DE337B8E}" type="pres">
      <dgm:prSet presAssocID="{A52DA14C-2AA3-4BC6-B71C-86B3ABBE7857}" presName="node" presStyleLbl="node1" presStyleIdx="3" presStyleCnt="8" custScaleX="176584" custScaleY="97681" custRadScaleRad="95072" custRadScaleInc="-22769">
        <dgm:presLayoutVars>
          <dgm:bulletEnabled val="1"/>
        </dgm:presLayoutVars>
      </dgm:prSet>
      <dgm:spPr/>
    </dgm:pt>
    <dgm:pt modelId="{D197180F-381F-4DCA-B883-05A4B0207A84}" type="pres">
      <dgm:prSet presAssocID="{A52DA14C-2AA3-4BC6-B71C-86B3ABBE7857}" presName="dummy" presStyleCnt="0"/>
      <dgm:spPr/>
    </dgm:pt>
    <dgm:pt modelId="{B4232AFF-A7AB-4F0A-B00F-0DC62589410E}" type="pres">
      <dgm:prSet presAssocID="{3B13C0F0-5F95-4696-9D4C-707D3FD66EBF}" presName="sibTrans" presStyleLbl="sibTrans2D1" presStyleIdx="3" presStyleCnt="8"/>
      <dgm:spPr/>
    </dgm:pt>
    <dgm:pt modelId="{EA2BD84F-33C9-4F74-AB80-997BB537C290}" type="pres">
      <dgm:prSet presAssocID="{73A38F3C-24BB-4B12-AF0F-3E3CD48DBED9}" presName="node" presStyleLbl="node1" presStyleIdx="4" presStyleCnt="8" custScaleX="176584" custScaleY="97681">
        <dgm:presLayoutVars>
          <dgm:bulletEnabled val="1"/>
        </dgm:presLayoutVars>
      </dgm:prSet>
      <dgm:spPr/>
    </dgm:pt>
    <dgm:pt modelId="{4D72409A-6CCB-4D68-93A2-3750CDAC0EF9}" type="pres">
      <dgm:prSet presAssocID="{73A38F3C-24BB-4B12-AF0F-3E3CD48DBED9}" presName="dummy" presStyleCnt="0"/>
      <dgm:spPr/>
    </dgm:pt>
    <dgm:pt modelId="{1B3C1204-DBCE-4CB0-B576-F713738B4382}" type="pres">
      <dgm:prSet presAssocID="{6DC1088D-6262-4D0C-99E9-5EEB5ECAFBA9}" presName="sibTrans" presStyleLbl="sibTrans2D1" presStyleIdx="4" presStyleCnt="8"/>
      <dgm:spPr/>
    </dgm:pt>
    <dgm:pt modelId="{D9229434-3D25-4CB1-BEA3-679DE549EDA7}" type="pres">
      <dgm:prSet presAssocID="{2A3C2326-2242-4B6F-BD02-0C5A801B7A83}" presName="node" presStyleLbl="node1" presStyleIdx="5" presStyleCnt="8" custScaleX="176584" custScaleY="97681" custRadScaleRad="98433" custRadScaleInc="19789">
        <dgm:presLayoutVars>
          <dgm:bulletEnabled val="1"/>
        </dgm:presLayoutVars>
      </dgm:prSet>
      <dgm:spPr/>
    </dgm:pt>
    <dgm:pt modelId="{4BB71C4F-EC55-42C0-861C-9C69FB2DB0BA}" type="pres">
      <dgm:prSet presAssocID="{2A3C2326-2242-4B6F-BD02-0C5A801B7A83}" presName="dummy" presStyleCnt="0"/>
      <dgm:spPr/>
    </dgm:pt>
    <dgm:pt modelId="{BF14F0A5-D1C3-49B9-8F74-A27E9B15BFBE}" type="pres">
      <dgm:prSet presAssocID="{5CD26450-164B-427A-94D4-8637AE8AA86F}" presName="sibTrans" presStyleLbl="sibTrans2D1" presStyleIdx="5" presStyleCnt="8"/>
      <dgm:spPr/>
    </dgm:pt>
    <dgm:pt modelId="{5BEE140C-DB46-4A0A-8C8F-72DAA102D5D3}" type="pres">
      <dgm:prSet presAssocID="{50E33300-7810-4D0F-BD74-A6CE18F96152}" presName="node" presStyleLbl="node1" presStyleIdx="6" presStyleCnt="8" custScaleX="176584" custScaleY="97681">
        <dgm:presLayoutVars>
          <dgm:bulletEnabled val="1"/>
        </dgm:presLayoutVars>
      </dgm:prSet>
      <dgm:spPr/>
    </dgm:pt>
    <dgm:pt modelId="{76A997AF-7B62-41FF-8199-1083AD49AB92}" type="pres">
      <dgm:prSet presAssocID="{50E33300-7810-4D0F-BD74-A6CE18F96152}" presName="dummy" presStyleCnt="0"/>
      <dgm:spPr/>
    </dgm:pt>
    <dgm:pt modelId="{C8CBDCED-0857-481E-92F7-3F25A2F2DBAE}" type="pres">
      <dgm:prSet presAssocID="{2F5FBE8B-F3CA-4C3F-A082-A5EAF4E8F5DE}" presName="sibTrans" presStyleLbl="sibTrans2D1" presStyleIdx="6" presStyleCnt="8" custScaleX="99691"/>
      <dgm:spPr/>
    </dgm:pt>
    <dgm:pt modelId="{0C480ACD-7DCC-4864-8563-E838E9D2B30C}" type="pres">
      <dgm:prSet presAssocID="{88EAE17D-4710-4882-BB42-BC8E038630C6}" presName="node" presStyleLbl="node1" presStyleIdx="7" presStyleCnt="8" custScaleX="176584" custScaleY="97681" custRadScaleRad="99185" custRadScaleInc="-30569">
        <dgm:presLayoutVars>
          <dgm:bulletEnabled val="1"/>
        </dgm:presLayoutVars>
      </dgm:prSet>
      <dgm:spPr/>
    </dgm:pt>
    <dgm:pt modelId="{8AB650FC-5CEB-49C3-95A3-6828B994B5F3}" type="pres">
      <dgm:prSet presAssocID="{88EAE17D-4710-4882-BB42-BC8E038630C6}" presName="dummy" presStyleCnt="0"/>
      <dgm:spPr/>
    </dgm:pt>
    <dgm:pt modelId="{78A8516E-45F3-4669-A1D7-44D6765D52D7}" type="pres">
      <dgm:prSet presAssocID="{E4452C29-A399-485A-B9F5-53217AD56830}" presName="sibTrans" presStyleLbl="sibTrans2D1" presStyleIdx="7" presStyleCnt="8"/>
      <dgm:spPr/>
    </dgm:pt>
  </dgm:ptLst>
  <dgm:cxnLst>
    <dgm:cxn modelId="{90036B01-89AD-4BF0-B7CC-0C87D6B60020}" type="presOf" srcId="{A52DA14C-2AA3-4BC6-B71C-86B3ABBE7857}" destId="{563F4854-5B46-473E-8D17-1E18DE337B8E}" srcOrd="0" destOrd="0" presId="urn:microsoft.com/office/officeart/2005/8/layout/radial6"/>
    <dgm:cxn modelId="{4AB2C906-6336-47DF-A6E1-B0C84797F226}" srcId="{D4F0F05F-CFEC-450A-8F53-D7D2E5A043C5}" destId="{73A38F3C-24BB-4B12-AF0F-3E3CD48DBED9}" srcOrd="4" destOrd="0" parTransId="{F14B74AC-7D6E-4A8E-BC51-589D007A52F4}" sibTransId="{6DC1088D-6262-4D0C-99E9-5EEB5ECAFBA9}"/>
    <dgm:cxn modelId="{017C6E0B-A7E7-4E18-9B9E-1CB5B2BEEA70}" type="presOf" srcId="{2F5FBE8B-F3CA-4C3F-A082-A5EAF4E8F5DE}" destId="{C8CBDCED-0857-481E-92F7-3F25A2F2DBAE}" srcOrd="0" destOrd="0" presId="urn:microsoft.com/office/officeart/2005/8/layout/radial6"/>
    <dgm:cxn modelId="{F4C88A17-B969-481A-BEF5-657121524E92}" type="presOf" srcId="{C3E2C609-5DEC-452E-8C7B-3AF7F2D7750D}" destId="{8FC671B1-34FE-4EA9-B01C-E8EE977722FB}" srcOrd="0" destOrd="0" presId="urn:microsoft.com/office/officeart/2005/8/layout/radial6"/>
    <dgm:cxn modelId="{29460A1B-61A9-4C28-A6C1-484DD9DF7A1A}" type="presOf" srcId="{6DC1088D-6262-4D0C-99E9-5EEB5ECAFBA9}" destId="{1B3C1204-DBCE-4CB0-B576-F713738B4382}" srcOrd="0" destOrd="0" presId="urn:microsoft.com/office/officeart/2005/8/layout/radial6"/>
    <dgm:cxn modelId="{78081B1E-B4A6-49AF-ABFF-44A5D7DAC209}" type="presOf" srcId="{50E33300-7810-4D0F-BD74-A6CE18F96152}" destId="{5BEE140C-DB46-4A0A-8C8F-72DAA102D5D3}" srcOrd="0" destOrd="0" presId="urn:microsoft.com/office/officeart/2005/8/layout/radial6"/>
    <dgm:cxn modelId="{13FF9222-8A9F-4B3B-8EF2-2E6C5B8E8B1D}" type="presOf" srcId="{90E7A040-FABF-46FF-91A3-9CEDA732D1E6}" destId="{0532AB38-15C1-4C87-BF8E-176D8C9F3306}" srcOrd="0" destOrd="0" presId="urn:microsoft.com/office/officeart/2005/8/layout/radial6"/>
    <dgm:cxn modelId="{7DBF522C-4AEF-4DB1-9B99-AED2680AD6A5}" type="presOf" srcId="{E4452C29-A399-485A-B9F5-53217AD56830}" destId="{78A8516E-45F3-4669-A1D7-44D6765D52D7}" srcOrd="0" destOrd="0" presId="urn:microsoft.com/office/officeart/2005/8/layout/radial6"/>
    <dgm:cxn modelId="{AEE8142F-2F3A-499D-94CA-D89C57461A82}" srcId="{D4F0F05F-CFEC-450A-8F53-D7D2E5A043C5}" destId="{A52DA14C-2AA3-4BC6-B71C-86B3ABBE7857}" srcOrd="3" destOrd="0" parTransId="{6D2AFFA0-726A-4366-955B-D74DDF678730}" sibTransId="{3B13C0F0-5F95-4696-9D4C-707D3FD66EBF}"/>
    <dgm:cxn modelId="{3E918247-284C-42C1-B650-4ED3FEEAEEAB}" type="presOf" srcId="{BB8B3CF7-BC94-4B55-AC55-313813577822}" destId="{8432436F-721B-4195-BFD6-5D378E8344D7}" srcOrd="0" destOrd="0" presId="urn:microsoft.com/office/officeart/2005/8/layout/radial6"/>
    <dgm:cxn modelId="{2702AE4F-4E98-444E-A075-515EBED84724}" srcId="{D4F0F05F-CFEC-450A-8F53-D7D2E5A043C5}" destId="{2A3C2326-2242-4B6F-BD02-0C5A801B7A83}" srcOrd="5" destOrd="0" parTransId="{8A979048-CBDE-4005-9156-C377C35A177D}" sibTransId="{5CD26450-164B-427A-94D4-8637AE8AA86F}"/>
    <dgm:cxn modelId="{45638172-EF53-4206-8086-6C9615C4D6D3}" type="presOf" srcId="{97185253-A9AB-4369-B6D7-852A74CE1501}" destId="{D22CA272-BD72-49B0-B6E3-268DDCB42D37}" srcOrd="0" destOrd="0" presId="urn:microsoft.com/office/officeart/2005/8/layout/radial6"/>
    <dgm:cxn modelId="{A28B4B75-611B-4DD2-82DE-8C7273465BC4}" srcId="{BB8B3CF7-BC94-4B55-AC55-313813577822}" destId="{D4F0F05F-CFEC-450A-8F53-D7D2E5A043C5}" srcOrd="0" destOrd="0" parTransId="{69D81076-6CB3-4552-94DE-AB3EC40FD0A0}" sibTransId="{F90F6AC5-0D44-4642-ADBD-793AF87B7491}"/>
    <dgm:cxn modelId="{BD9BD357-CC7E-4EE6-A3B2-E6239A4E86CD}" srcId="{D4F0F05F-CFEC-450A-8F53-D7D2E5A043C5}" destId="{50E33300-7810-4D0F-BD74-A6CE18F96152}" srcOrd="6" destOrd="0" parTransId="{5CF7DD59-257D-49F9-A664-AC685F3DEB5D}" sibTransId="{2F5FBE8B-F3CA-4C3F-A082-A5EAF4E8F5DE}"/>
    <dgm:cxn modelId="{31E9647C-C02B-4ECB-BF8E-C5D124D06B84}" type="presOf" srcId="{2A3C2326-2242-4B6F-BD02-0C5A801B7A83}" destId="{D9229434-3D25-4CB1-BEA3-679DE549EDA7}" srcOrd="0" destOrd="0" presId="urn:microsoft.com/office/officeart/2005/8/layout/radial6"/>
    <dgm:cxn modelId="{005AC089-B50B-40E8-90EB-371ACCA9AF41}" srcId="{D4F0F05F-CFEC-450A-8F53-D7D2E5A043C5}" destId="{88EAE17D-4710-4882-BB42-BC8E038630C6}" srcOrd="7" destOrd="0" parTransId="{630567D2-012F-4713-AB06-26FD536D62B2}" sibTransId="{E4452C29-A399-485A-B9F5-53217AD56830}"/>
    <dgm:cxn modelId="{5C969E9A-F321-4A99-A6D2-79952613D14B}" type="presOf" srcId="{7C2CC04B-D49B-443B-8E32-2DD214D18CBF}" destId="{2C149AC8-41EA-46AC-B706-C794C3F44C83}" srcOrd="0" destOrd="0" presId="urn:microsoft.com/office/officeart/2005/8/layout/radial6"/>
    <dgm:cxn modelId="{195AFBA6-3089-4AB2-B367-69659A44AAA3}" type="presOf" srcId="{88EAE17D-4710-4882-BB42-BC8E038630C6}" destId="{0C480ACD-7DCC-4864-8563-E838E9D2B30C}" srcOrd="0" destOrd="0" presId="urn:microsoft.com/office/officeart/2005/8/layout/radial6"/>
    <dgm:cxn modelId="{1DEADBA8-DFE6-492B-BE38-176DAB2E8B15}" type="presOf" srcId="{3B13C0F0-5F95-4696-9D4C-707D3FD66EBF}" destId="{B4232AFF-A7AB-4F0A-B00F-0DC62589410E}" srcOrd="0" destOrd="0" presId="urn:microsoft.com/office/officeart/2005/8/layout/radial6"/>
    <dgm:cxn modelId="{B082D1B3-EF72-4FB1-A45C-F54479DF3999}" type="presOf" srcId="{05BD8C7F-E4A4-406A-82DC-F3215F2BFB52}" destId="{6515EC0C-3BFC-4F82-BF0A-032223C1DB36}" srcOrd="0" destOrd="0" presId="urn:microsoft.com/office/officeart/2005/8/layout/radial6"/>
    <dgm:cxn modelId="{07F746BE-EFEE-476C-ACEF-05BCAEF21A8D}" type="presOf" srcId="{D4F0F05F-CFEC-450A-8F53-D7D2E5A043C5}" destId="{D6B5B25E-335A-47B1-BD7B-429FD860A7B0}" srcOrd="0" destOrd="0" presId="urn:microsoft.com/office/officeart/2005/8/layout/radial6"/>
    <dgm:cxn modelId="{5C8330C5-B697-4489-8D1C-00FC62B8619E}" type="presOf" srcId="{5CD26450-164B-427A-94D4-8637AE8AA86F}" destId="{BF14F0A5-D1C3-49B9-8F74-A27E9B15BFBE}" srcOrd="0" destOrd="0" presId="urn:microsoft.com/office/officeart/2005/8/layout/radial6"/>
    <dgm:cxn modelId="{5A5844C8-845A-46A2-8F44-246CDA6AE9DE}" srcId="{D4F0F05F-CFEC-450A-8F53-D7D2E5A043C5}" destId="{7C2CC04B-D49B-443B-8E32-2DD214D18CBF}" srcOrd="2" destOrd="0" parTransId="{5A2A12E9-7F6D-48AD-9FF4-F5401CCAFF2B}" sibTransId="{97185253-A9AB-4369-B6D7-852A74CE1501}"/>
    <dgm:cxn modelId="{DE546AC8-2F75-4F83-AE82-06F0B367A57D}" type="presOf" srcId="{0F011D8F-AF9C-4697-907B-341211ED70C5}" destId="{2D359619-3A7A-44F3-9C6F-CF826A302C7C}" srcOrd="0" destOrd="0" presId="urn:microsoft.com/office/officeart/2005/8/layout/radial6"/>
    <dgm:cxn modelId="{3AF642C9-8EDB-4583-A1FE-461B6E389823}" srcId="{D4F0F05F-CFEC-450A-8F53-D7D2E5A043C5}" destId="{05BD8C7F-E4A4-406A-82DC-F3215F2BFB52}" srcOrd="0" destOrd="0" parTransId="{C640DC0B-AB54-4EC2-93C7-CB266F02BB07}" sibTransId="{C3E2C609-5DEC-452E-8C7B-3AF7F2D7750D}"/>
    <dgm:cxn modelId="{9E0948F3-9131-4313-B687-51F93FA22669}" type="presOf" srcId="{73A38F3C-24BB-4B12-AF0F-3E3CD48DBED9}" destId="{EA2BD84F-33C9-4F74-AB80-997BB537C290}" srcOrd="0" destOrd="0" presId="urn:microsoft.com/office/officeart/2005/8/layout/radial6"/>
    <dgm:cxn modelId="{BC02FDFD-67BD-4091-9971-18B229F8962D}" srcId="{D4F0F05F-CFEC-450A-8F53-D7D2E5A043C5}" destId="{90E7A040-FABF-46FF-91A3-9CEDA732D1E6}" srcOrd="1" destOrd="0" parTransId="{90745ADA-04C9-4C51-85EF-24FF357CA84F}" sibTransId="{0F011D8F-AF9C-4697-907B-341211ED70C5}"/>
    <dgm:cxn modelId="{49B25257-C790-46BE-AB7B-C7DBD7D46FA4}" type="presParOf" srcId="{8432436F-721B-4195-BFD6-5D378E8344D7}" destId="{D6B5B25E-335A-47B1-BD7B-429FD860A7B0}" srcOrd="0" destOrd="0" presId="urn:microsoft.com/office/officeart/2005/8/layout/radial6"/>
    <dgm:cxn modelId="{8BD6519A-7FF9-41E9-BA63-B8D667A2CCC3}" type="presParOf" srcId="{8432436F-721B-4195-BFD6-5D378E8344D7}" destId="{6515EC0C-3BFC-4F82-BF0A-032223C1DB36}" srcOrd="1" destOrd="0" presId="urn:microsoft.com/office/officeart/2005/8/layout/radial6"/>
    <dgm:cxn modelId="{E8876EF8-3D56-4719-A211-6ED731BCE106}" type="presParOf" srcId="{8432436F-721B-4195-BFD6-5D378E8344D7}" destId="{84D320F3-0BB0-4BF8-9DAC-3733027D59A2}" srcOrd="2" destOrd="0" presId="urn:microsoft.com/office/officeart/2005/8/layout/radial6"/>
    <dgm:cxn modelId="{0B3D0EC4-77C9-45FB-B4D6-41B331D9E539}" type="presParOf" srcId="{8432436F-721B-4195-BFD6-5D378E8344D7}" destId="{8FC671B1-34FE-4EA9-B01C-E8EE977722FB}" srcOrd="3" destOrd="0" presId="urn:microsoft.com/office/officeart/2005/8/layout/radial6"/>
    <dgm:cxn modelId="{2ACB8A58-6CF5-48C0-9338-EA63F1E1D21E}" type="presParOf" srcId="{8432436F-721B-4195-BFD6-5D378E8344D7}" destId="{0532AB38-15C1-4C87-BF8E-176D8C9F3306}" srcOrd="4" destOrd="0" presId="urn:microsoft.com/office/officeart/2005/8/layout/radial6"/>
    <dgm:cxn modelId="{AC6A2FBB-8F52-4A4E-9423-8D5F0B15E87B}" type="presParOf" srcId="{8432436F-721B-4195-BFD6-5D378E8344D7}" destId="{27FD3131-CC2D-4FE7-B6F3-AAB5C51ACCDB}" srcOrd="5" destOrd="0" presId="urn:microsoft.com/office/officeart/2005/8/layout/radial6"/>
    <dgm:cxn modelId="{77E000C9-191A-4FD3-AC1E-41D64924C6D5}" type="presParOf" srcId="{8432436F-721B-4195-BFD6-5D378E8344D7}" destId="{2D359619-3A7A-44F3-9C6F-CF826A302C7C}" srcOrd="6" destOrd="0" presId="urn:microsoft.com/office/officeart/2005/8/layout/radial6"/>
    <dgm:cxn modelId="{CEDF4345-2A4A-4C30-8977-DE869ED72341}" type="presParOf" srcId="{8432436F-721B-4195-BFD6-5D378E8344D7}" destId="{2C149AC8-41EA-46AC-B706-C794C3F44C83}" srcOrd="7" destOrd="0" presId="urn:microsoft.com/office/officeart/2005/8/layout/radial6"/>
    <dgm:cxn modelId="{8DE6736F-B314-4A78-9E55-83B754EB4915}" type="presParOf" srcId="{8432436F-721B-4195-BFD6-5D378E8344D7}" destId="{C1414FC1-20E1-4788-AD95-09BCD3443D2A}" srcOrd="8" destOrd="0" presId="urn:microsoft.com/office/officeart/2005/8/layout/radial6"/>
    <dgm:cxn modelId="{FBAB6097-3C0E-473C-B270-B776AEFC9E7D}" type="presParOf" srcId="{8432436F-721B-4195-BFD6-5D378E8344D7}" destId="{D22CA272-BD72-49B0-B6E3-268DDCB42D37}" srcOrd="9" destOrd="0" presId="urn:microsoft.com/office/officeart/2005/8/layout/radial6"/>
    <dgm:cxn modelId="{873D4896-2230-4826-AC7F-FFDAA20D0707}" type="presParOf" srcId="{8432436F-721B-4195-BFD6-5D378E8344D7}" destId="{563F4854-5B46-473E-8D17-1E18DE337B8E}" srcOrd="10" destOrd="0" presId="urn:microsoft.com/office/officeart/2005/8/layout/radial6"/>
    <dgm:cxn modelId="{10930ADA-CE9D-4F0F-AB4C-C06890184087}" type="presParOf" srcId="{8432436F-721B-4195-BFD6-5D378E8344D7}" destId="{D197180F-381F-4DCA-B883-05A4B0207A84}" srcOrd="11" destOrd="0" presId="urn:microsoft.com/office/officeart/2005/8/layout/radial6"/>
    <dgm:cxn modelId="{1F0F3B43-5AC9-46C8-B362-4818DE317212}" type="presParOf" srcId="{8432436F-721B-4195-BFD6-5D378E8344D7}" destId="{B4232AFF-A7AB-4F0A-B00F-0DC62589410E}" srcOrd="12" destOrd="0" presId="urn:microsoft.com/office/officeart/2005/8/layout/radial6"/>
    <dgm:cxn modelId="{9EBE8607-8D1F-4E51-9ACF-F38418B906F9}" type="presParOf" srcId="{8432436F-721B-4195-BFD6-5D378E8344D7}" destId="{EA2BD84F-33C9-4F74-AB80-997BB537C290}" srcOrd="13" destOrd="0" presId="urn:microsoft.com/office/officeart/2005/8/layout/radial6"/>
    <dgm:cxn modelId="{3321FA9C-C52F-47EC-BB8C-07F6F5058DF0}" type="presParOf" srcId="{8432436F-721B-4195-BFD6-5D378E8344D7}" destId="{4D72409A-6CCB-4D68-93A2-3750CDAC0EF9}" srcOrd="14" destOrd="0" presId="urn:microsoft.com/office/officeart/2005/8/layout/radial6"/>
    <dgm:cxn modelId="{1E47A5A4-7DB3-480B-8A78-9A889458D539}" type="presParOf" srcId="{8432436F-721B-4195-BFD6-5D378E8344D7}" destId="{1B3C1204-DBCE-4CB0-B576-F713738B4382}" srcOrd="15" destOrd="0" presId="urn:microsoft.com/office/officeart/2005/8/layout/radial6"/>
    <dgm:cxn modelId="{4CEEBF13-9E6D-450E-8837-1420D70AD426}" type="presParOf" srcId="{8432436F-721B-4195-BFD6-5D378E8344D7}" destId="{D9229434-3D25-4CB1-BEA3-679DE549EDA7}" srcOrd="16" destOrd="0" presId="urn:microsoft.com/office/officeart/2005/8/layout/radial6"/>
    <dgm:cxn modelId="{019541B9-B282-47E5-9CB7-CF400DE96C03}" type="presParOf" srcId="{8432436F-721B-4195-BFD6-5D378E8344D7}" destId="{4BB71C4F-EC55-42C0-861C-9C69FB2DB0BA}" srcOrd="17" destOrd="0" presId="urn:microsoft.com/office/officeart/2005/8/layout/radial6"/>
    <dgm:cxn modelId="{1F9A2DB9-6489-4D19-9102-072B902D535F}" type="presParOf" srcId="{8432436F-721B-4195-BFD6-5D378E8344D7}" destId="{BF14F0A5-D1C3-49B9-8F74-A27E9B15BFBE}" srcOrd="18" destOrd="0" presId="urn:microsoft.com/office/officeart/2005/8/layout/radial6"/>
    <dgm:cxn modelId="{1FB91253-4DBB-48CD-A707-329C799EDDF6}" type="presParOf" srcId="{8432436F-721B-4195-BFD6-5D378E8344D7}" destId="{5BEE140C-DB46-4A0A-8C8F-72DAA102D5D3}" srcOrd="19" destOrd="0" presId="urn:microsoft.com/office/officeart/2005/8/layout/radial6"/>
    <dgm:cxn modelId="{32F7084C-E961-4ACB-BB5E-6BAA6B2E6706}" type="presParOf" srcId="{8432436F-721B-4195-BFD6-5D378E8344D7}" destId="{76A997AF-7B62-41FF-8199-1083AD49AB92}" srcOrd="20" destOrd="0" presId="urn:microsoft.com/office/officeart/2005/8/layout/radial6"/>
    <dgm:cxn modelId="{F79598C1-0CB4-425F-8ABB-411290754262}" type="presParOf" srcId="{8432436F-721B-4195-BFD6-5D378E8344D7}" destId="{C8CBDCED-0857-481E-92F7-3F25A2F2DBAE}" srcOrd="21" destOrd="0" presId="urn:microsoft.com/office/officeart/2005/8/layout/radial6"/>
    <dgm:cxn modelId="{F4E62236-A7B7-4AA6-874C-0CB882233F95}" type="presParOf" srcId="{8432436F-721B-4195-BFD6-5D378E8344D7}" destId="{0C480ACD-7DCC-4864-8563-E838E9D2B30C}" srcOrd="22" destOrd="0" presId="urn:microsoft.com/office/officeart/2005/8/layout/radial6"/>
    <dgm:cxn modelId="{E53B098C-FF78-4892-9071-86FC28AC3EAE}" type="presParOf" srcId="{8432436F-721B-4195-BFD6-5D378E8344D7}" destId="{8AB650FC-5CEB-49C3-95A3-6828B994B5F3}" srcOrd="23" destOrd="0" presId="urn:microsoft.com/office/officeart/2005/8/layout/radial6"/>
    <dgm:cxn modelId="{EE621B27-5125-40CC-93DD-D14B7B959DA2}" type="presParOf" srcId="{8432436F-721B-4195-BFD6-5D378E8344D7}" destId="{78A8516E-45F3-4669-A1D7-44D6765D52D7}" srcOrd="24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A8516E-45F3-4669-A1D7-44D6765D52D7}">
      <dsp:nvSpPr>
        <dsp:cNvPr id="0" name=""/>
        <dsp:cNvSpPr/>
      </dsp:nvSpPr>
      <dsp:spPr>
        <a:xfrm>
          <a:off x="2510696" y="532098"/>
          <a:ext cx="4790012" cy="4790012"/>
        </a:xfrm>
        <a:prstGeom prst="blockArc">
          <a:avLst>
            <a:gd name="adj1" fmla="val 13200834"/>
            <a:gd name="adj2" fmla="val 16163143"/>
            <a:gd name="adj3" fmla="val 34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CBDCED-0857-481E-92F7-3F25A2F2DBAE}">
      <dsp:nvSpPr>
        <dsp:cNvPr id="0" name=""/>
        <dsp:cNvSpPr/>
      </dsp:nvSpPr>
      <dsp:spPr>
        <a:xfrm>
          <a:off x="2492673" y="561874"/>
          <a:ext cx="4775211" cy="4790012"/>
        </a:xfrm>
        <a:prstGeom prst="blockArc">
          <a:avLst>
            <a:gd name="adj1" fmla="val 10843291"/>
            <a:gd name="adj2" fmla="val 13258016"/>
            <a:gd name="adj3" fmla="val 34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14F0A5-D1C3-49B9-8F74-A27E9B15BFBE}">
      <dsp:nvSpPr>
        <dsp:cNvPr id="0" name=""/>
        <dsp:cNvSpPr/>
      </dsp:nvSpPr>
      <dsp:spPr>
        <a:xfrm>
          <a:off x="2484811" y="476969"/>
          <a:ext cx="4790012" cy="4790012"/>
        </a:xfrm>
        <a:prstGeom prst="blockArc">
          <a:avLst>
            <a:gd name="adj1" fmla="val 8217513"/>
            <a:gd name="adj2" fmla="val 10719281"/>
            <a:gd name="adj3" fmla="val 34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3C1204-DBCE-4CB0-B576-F713738B4382}">
      <dsp:nvSpPr>
        <dsp:cNvPr id="0" name=""/>
        <dsp:cNvSpPr/>
      </dsp:nvSpPr>
      <dsp:spPr>
        <a:xfrm>
          <a:off x="2535267" y="532760"/>
          <a:ext cx="4790012" cy="4790012"/>
        </a:xfrm>
        <a:prstGeom prst="blockArc">
          <a:avLst>
            <a:gd name="adj1" fmla="val 5472748"/>
            <a:gd name="adj2" fmla="val 8327379"/>
            <a:gd name="adj3" fmla="val 34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232AFF-A7AB-4F0A-B00F-0DC62589410E}">
      <dsp:nvSpPr>
        <dsp:cNvPr id="0" name=""/>
        <dsp:cNvSpPr/>
      </dsp:nvSpPr>
      <dsp:spPr>
        <a:xfrm>
          <a:off x="2329056" y="537435"/>
          <a:ext cx="4790012" cy="4790012"/>
        </a:xfrm>
        <a:prstGeom prst="blockArc">
          <a:avLst>
            <a:gd name="adj1" fmla="val 2337732"/>
            <a:gd name="adj2" fmla="val 5171409"/>
            <a:gd name="adj3" fmla="val 34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2CA272-BD72-49B0-B6E3-268DDCB42D37}">
      <dsp:nvSpPr>
        <dsp:cNvPr id="0" name=""/>
        <dsp:cNvSpPr/>
      </dsp:nvSpPr>
      <dsp:spPr>
        <a:xfrm>
          <a:off x="2492069" y="355960"/>
          <a:ext cx="4790012" cy="4790012"/>
        </a:xfrm>
        <a:prstGeom prst="blockArc">
          <a:avLst>
            <a:gd name="adj1" fmla="val 257681"/>
            <a:gd name="adj2" fmla="val 2694156"/>
            <a:gd name="adj3" fmla="val 34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359619-3A7A-44F3-9C6F-CF826A302C7C}">
      <dsp:nvSpPr>
        <dsp:cNvPr id="0" name=""/>
        <dsp:cNvSpPr/>
      </dsp:nvSpPr>
      <dsp:spPr>
        <a:xfrm>
          <a:off x="2488154" y="644823"/>
          <a:ext cx="4790012" cy="4790012"/>
        </a:xfrm>
        <a:prstGeom prst="blockArc">
          <a:avLst>
            <a:gd name="adj1" fmla="val 19199933"/>
            <a:gd name="adj2" fmla="val 21435503"/>
            <a:gd name="adj3" fmla="val 34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C671B1-34FE-4EA9-B01C-E8EE977722FB}">
      <dsp:nvSpPr>
        <dsp:cNvPr id="0" name=""/>
        <dsp:cNvSpPr/>
      </dsp:nvSpPr>
      <dsp:spPr>
        <a:xfrm>
          <a:off x="2398179" y="530614"/>
          <a:ext cx="4790012" cy="4790012"/>
        </a:xfrm>
        <a:prstGeom prst="blockArc">
          <a:avLst>
            <a:gd name="adj1" fmla="val 16327500"/>
            <a:gd name="adj2" fmla="val 19412309"/>
            <a:gd name="adj3" fmla="val 34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B5B25E-335A-47B1-BD7B-429FD860A7B0}">
      <dsp:nvSpPr>
        <dsp:cNvPr id="0" name=""/>
        <dsp:cNvSpPr/>
      </dsp:nvSpPr>
      <dsp:spPr>
        <a:xfrm>
          <a:off x="4008537" y="2111048"/>
          <a:ext cx="1743857" cy="1632382"/>
        </a:xfrm>
        <a:prstGeom prst="ellipse">
          <a:avLst/>
        </a:prstGeom>
        <a:solidFill>
          <a:srgbClr val="FFC000"/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/>
            <a:t>COVID-19</a:t>
          </a:r>
        </a:p>
      </dsp:txBody>
      <dsp:txXfrm>
        <a:off x="4263919" y="2350105"/>
        <a:ext cx="1233093" cy="1154268"/>
      </dsp:txXfrm>
    </dsp:sp>
    <dsp:sp modelId="{6515EC0C-3BFC-4F82-BF0A-032223C1DB36}">
      <dsp:nvSpPr>
        <dsp:cNvPr id="0" name=""/>
        <dsp:cNvSpPr/>
      </dsp:nvSpPr>
      <dsp:spPr>
        <a:xfrm>
          <a:off x="3813779" y="15284"/>
          <a:ext cx="2133372" cy="11161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/>
            <a:t>Universidad</a:t>
          </a:r>
          <a:endParaRPr lang="es-CO" sz="1800" kern="1200" dirty="0"/>
        </a:p>
      </dsp:txBody>
      <dsp:txXfrm>
        <a:off x="4126204" y="178743"/>
        <a:ext cx="1508522" cy="789251"/>
      </dsp:txXfrm>
    </dsp:sp>
    <dsp:sp modelId="{0532AB38-15C1-4C87-BF8E-176D8C9F3306}">
      <dsp:nvSpPr>
        <dsp:cNvPr id="0" name=""/>
        <dsp:cNvSpPr/>
      </dsp:nvSpPr>
      <dsp:spPr>
        <a:xfrm>
          <a:off x="5615882" y="968671"/>
          <a:ext cx="2140833" cy="11161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/>
            <a:t>Laboratorios</a:t>
          </a:r>
        </a:p>
      </dsp:txBody>
      <dsp:txXfrm>
        <a:off x="5929400" y="1132130"/>
        <a:ext cx="1513797" cy="789251"/>
      </dsp:txXfrm>
    </dsp:sp>
    <dsp:sp modelId="{2C149AC8-41EA-46AC-B706-C794C3F44C83}">
      <dsp:nvSpPr>
        <dsp:cNvPr id="0" name=""/>
        <dsp:cNvSpPr/>
      </dsp:nvSpPr>
      <dsp:spPr>
        <a:xfrm>
          <a:off x="6225451" y="2369154"/>
          <a:ext cx="2017768" cy="11161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/>
            <a:t>Asociaciones</a:t>
          </a:r>
        </a:p>
      </dsp:txBody>
      <dsp:txXfrm>
        <a:off x="6520946" y="2532613"/>
        <a:ext cx="1426778" cy="789251"/>
      </dsp:txXfrm>
    </dsp:sp>
    <dsp:sp modelId="{563F4854-5B46-473E-8D17-1E18DE337B8E}">
      <dsp:nvSpPr>
        <dsp:cNvPr id="0" name=""/>
        <dsp:cNvSpPr/>
      </dsp:nvSpPr>
      <dsp:spPr>
        <a:xfrm>
          <a:off x="5545455" y="3854487"/>
          <a:ext cx="2017768" cy="11161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/>
            <a:t>Empresas tractoras</a:t>
          </a:r>
        </a:p>
      </dsp:txBody>
      <dsp:txXfrm>
        <a:off x="5840950" y="4017946"/>
        <a:ext cx="1426778" cy="789251"/>
      </dsp:txXfrm>
    </dsp:sp>
    <dsp:sp modelId="{EA2BD84F-33C9-4F74-AB80-997BB537C290}">
      <dsp:nvSpPr>
        <dsp:cNvPr id="0" name=""/>
        <dsp:cNvSpPr/>
      </dsp:nvSpPr>
      <dsp:spPr>
        <a:xfrm>
          <a:off x="3871581" y="4723024"/>
          <a:ext cx="2017768" cy="11161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 err="1"/>
            <a:t>Textileras</a:t>
          </a:r>
          <a:endParaRPr lang="es-CO" sz="1800" kern="1200" dirty="0"/>
        </a:p>
      </dsp:txBody>
      <dsp:txXfrm>
        <a:off x="4167076" y="4886483"/>
        <a:ext cx="1426778" cy="789251"/>
      </dsp:txXfrm>
    </dsp:sp>
    <dsp:sp modelId="{D9229434-3D25-4CB1-BEA3-679DE549EDA7}">
      <dsp:nvSpPr>
        <dsp:cNvPr id="0" name=""/>
        <dsp:cNvSpPr/>
      </dsp:nvSpPr>
      <dsp:spPr>
        <a:xfrm>
          <a:off x="2150583" y="3920471"/>
          <a:ext cx="2017768" cy="11161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/>
            <a:t>Maquiladores</a:t>
          </a:r>
        </a:p>
      </dsp:txBody>
      <dsp:txXfrm>
        <a:off x="2446078" y="4083930"/>
        <a:ext cx="1426778" cy="789251"/>
      </dsp:txXfrm>
    </dsp:sp>
    <dsp:sp modelId="{5BEE140C-DB46-4A0A-8C8F-72DAA102D5D3}">
      <dsp:nvSpPr>
        <dsp:cNvPr id="0" name=""/>
        <dsp:cNvSpPr/>
      </dsp:nvSpPr>
      <dsp:spPr>
        <a:xfrm>
          <a:off x="1517711" y="2369154"/>
          <a:ext cx="2017768" cy="11161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/>
            <a:t>Tintorerías</a:t>
          </a:r>
        </a:p>
      </dsp:txBody>
      <dsp:txXfrm>
        <a:off x="1813206" y="2532613"/>
        <a:ext cx="1426778" cy="789251"/>
      </dsp:txXfrm>
    </dsp:sp>
    <dsp:sp modelId="{0C480ACD-7DCC-4864-8563-E838E9D2B30C}">
      <dsp:nvSpPr>
        <dsp:cNvPr id="0" name=""/>
        <dsp:cNvSpPr/>
      </dsp:nvSpPr>
      <dsp:spPr>
        <a:xfrm>
          <a:off x="2094015" y="855543"/>
          <a:ext cx="2017768" cy="11161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/>
            <a:t>Insumos</a:t>
          </a:r>
        </a:p>
      </dsp:txBody>
      <dsp:txXfrm>
        <a:off x="2389510" y="1019002"/>
        <a:ext cx="1426778" cy="7892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F2B66F-4288-4496-94BF-28B545D7CE7B}" type="datetimeFigureOut">
              <a:rPr lang="es-CO" smtClean="0"/>
              <a:t>20/10/2020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D181D5-EA17-44BF-B99C-C94D9B4A33B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2942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65BCBF-412C-479A-8A5C-F22ECE0BD797}" type="slidenum">
              <a:rPr lang="es-CO" smtClean="0"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3040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870CCC-ADF1-4928-AC34-9D407A8C30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sz="4000" dirty="0"/>
              <a:t>CREACIÓN DE DISPOSITIVOS TAPABOCAS TEJIDOS PARA PROTECCIÓN COVID-19 CON PROTECCIÓN SUPERIOR A N-95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AC7420D-7C8F-4EF4-9810-73B9C3EACA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CO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CONVOCATORIA DEL FONDO CTEI DEL SGR PARA EL FORTALECIMIENTO DE CAPACIDADES DE INVESTIGACIÓN Y DESARROLLO REGIONALES E INICIATIVAS DE </a:t>
            </a:r>
            <a:r>
              <a:rPr lang="es-CO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CTeI</a:t>
            </a:r>
            <a:r>
              <a:rPr lang="es-CO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Y TRANSFERENCIA DE TECNOLOGÍA Y CONOCIMIENTO ORIENTADAS A ATENDER PROBLEMÁTICAS DERIVADAS DEL COVID-19.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19836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7059E7-3D8F-4F3E-83F6-584A31472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ANTECEDENTES</a:t>
            </a:r>
            <a:br>
              <a:rPr lang="es-CO" dirty="0"/>
            </a:b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8E42E34-E2E0-45C0-B942-BA39A1EB37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/>
              <a:t>El </a:t>
            </a:r>
            <a:r>
              <a:rPr lang="es-CO" dirty="0" err="1"/>
              <a:t>Cluster</a:t>
            </a:r>
            <a:r>
              <a:rPr lang="es-CO" dirty="0"/>
              <a:t> Moda y Fabricación Avanzada cobija una gran cantidad de empresas de la cadena textil/confección.</a:t>
            </a:r>
          </a:p>
          <a:p>
            <a:pPr lvl="1"/>
            <a:r>
              <a:rPr lang="es-CO" dirty="0"/>
              <a:t>Tejedurías.</a:t>
            </a:r>
          </a:p>
          <a:p>
            <a:pPr lvl="1"/>
            <a:r>
              <a:rPr lang="es-CO" dirty="0"/>
              <a:t>Plantas de acabado textil y en prenda.</a:t>
            </a:r>
          </a:p>
          <a:p>
            <a:pPr lvl="1"/>
            <a:r>
              <a:rPr lang="es-CO" dirty="0"/>
              <a:t>Marcas de ropa exterior, infantil, deportiva, interior y otras.</a:t>
            </a:r>
          </a:p>
          <a:p>
            <a:pPr lvl="1"/>
            <a:r>
              <a:rPr lang="es-CO" dirty="0"/>
              <a:t>Maquilas y empresarios de Paquete completo.</a:t>
            </a:r>
          </a:p>
          <a:p>
            <a:pPr lvl="1"/>
            <a:r>
              <a:rPr lang="es-CO" dirty="0"/>
              <a:t>Asesores de empresas.</a:t>
            </a:r>
          </a:p>
          <a:p>
            <a:pPr lvl="1"/>
            <a:r>
              <a:rPr lang="es-CO" dirty="0"/>
              <a:t>Servicios de software, logística, e-</a:t>
            </a:r>
            <a:r>
              <a:rPr lang="es-CO" dirty="0" err="1"/>
              <a:t>commerce</a:t>
            </a:r>
            <a:r>
              <a:rPr lang="es-CO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8374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5CEEB7-9C71-422F-BA36-F3F7BB4DF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O" sz="3600" dirty="0"/>
              <a:t>Importancia del trabajo colaborativo.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14205A-6528-43CD-BD2B-C721F5AB44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3821185"/>
          </a:xfrm>
        </p:spPr>
        <p:txBody>
          <a:bodyPr>
            <a:normAutofit fontScale="92500" lnSpcReduction="10000"/>
          </a:bodyPr>
          <a:lstStyle/>
          <a:p>
            <a:r>
              <a:rPr lang="es-CO" sz="2400" dirty="0"/>
              <a:t>La gobernación plantea al </a:t>
            </a:r>
            <a:r>
              <a:rPr lang="es-CO" sz="2400" dirty="0" err="1"/>
              <a:t>Cluster</a:t>
            </a:r>
            <a:r>
              <a:rPr lang="es-CO" sz="2400" dirty="0"/>
              <a:t> Moda y Fabricación Avanzada la necesidad de tener capacidad de producción de implementos para combatir el Covid-19</a:t>
            </a:r>
          </a:p>
          <a:p>
            <a:r>
              <a:rPr lang="es-CO" sz="2400" dirty="0"/>
              <a:t>Se crea un plan de reacción que consiste en:</a:t>
            </a:r>
          </a:p>
          <a:p>
            <a:pPr lvl="1"/>
            <a:r>
              <a:rPr lang="es-CO" sz="2400" dirty="0"/>
              <a:t>Creación de capacidad productiva.</a:t>
            </a:r>
          </a:p>
          <a:p>
            <a:pPr lvl="2"/>
            <a:r>
              <a:rPr lang="es-CO" sz="2200" dirty="0"/>
              <a:t>Activación de empresas tractoras y satélites.</a:t>
            </a:r>
          </a:p>
          <a:p>
            <a:pPr lvl="1"/>
            <a:r>
              <a:rPr lang="es-CO" sz="2400" dirty="0"/>
              <a:t>Nivelación y estandarización de la calidad del producto.</a:t>
            </a:r>
          </a:p>
          <a:p>
            <a:pPr lvl="2"/>
            <a:r>
              <a:rPr lang="es-CO" sz="2200" dirty="0"/>
              <a:t>Activación de laboratorios y centros de investigación universitaria.</a:t>
            </a:r>
          </a:p>
          <a:p>
            <a:pPr lvl="1"/>
            <a:r>
              <a:rPr lang="es-CO" sz="2400" dirty="0"/>
              <a:t>Apoyo para acceso a mercados.</a:t>
            </a:r>
          </a:p>
          <a:p>
            <a:pPr lvl="2"/>
            <a:r>
              <a:rPr lang="es-CO" sz="2200" dirty="0"/>
              <a:t>Activación de entidades promotoras; Procolombia, Consultorio Comex y plataformas </a:t>
            </a:r>
            <a:r>
              <a:rPr lang="es-CO" sz="2200"/>
              <a:t>de comercio.</a:t>
            </a:r>
            <a:endParaRPr lang="es-CO" sz="2200" dirty="0"/>
          </a:p>
        </p:txBody>
      </p:sp>
    </p:spTree>
    <p:extLst>
      <p:ext uri="{BB962C8B-B14F-4D97-AF65-F5344CB8AC3E}">
        <p14:creationId xmlns:p14="http://schemas.microsoft.com/office/powerpoint/2010/main" val="3237424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CuadroTexto 2">
            <a:extLst>
              <a:ext uri="{FF2B5EF4-FFF2-40B4-BE49-F238E27FC236}">
                <a16:creationId xmlns:a16="http://schemas.microsoft.com/office/drawing/2014/main" id="{20DA784E-1A14-4877-931F-8EFC710A57B8}"/>
              </a:ext>
            </a:extLst>
          </p:cNvPr>
          <p:cNvSpPr txBox="1"/>
          <p:nvPr/>
        </p:nvSpPr>
        <p:spPr>
          <a:xfrm>
            <a:off x="665233" y="244662"/>
            <a:ext cx="93771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3600" dirty="0">
                <a:solidFill>
                  <a:srgbClr val="0070C0"/>
                </a:solidFill>
              </a:rPr>
              <a:t>Red de valor para la reacción al Covid-19</a:t>
            </a:r>
            <a:endParaRPr lang="es-CO" sz="3600" dirty="0">
              <a:solidFill>
                <a:srgbClr val="0070C0"/>
              </a:solidFill>
            </a:endParaRPr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D867ABBF-CBB4-4DB2-8426-C98F7A32F2DE}"/>
              </a:ext>
            </a:extLst>
          </p:cNvPr>
          <p:cNvGraphicFramePr/>
          <p:nvPr/>
        </p:nvGraphicFramePr>
        <p:xfrm>
          <a:off x="1069645" y="967459"/>
          <a:ext cx="9760932" cy="58544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ectángulo 2">
            <a:extLst>
              <a:ext uri="{FF2B5EF4-FFF2-40B4-BE49-F238E27FC236}">
                <a16:creationId xmlns:a16="http://schemas.microsoft.com/office/drawing/2014/main" id="{83F98D30-172C-4445-A30E-3809469510EA}"/>
              </a:ext>
            </a:extLst>
          </p:cNvPr>
          <p:cNvSpPr/>
          <p:nvPr/>
        </p:nvSpPr>
        <p:spPr>
          <a:xfrm>
            <a:off x="1928429" y="956722"/>
            <a:ext cx="28728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O" sz="1600" dirty="0"/>
              <a:t>Validación de materiales y calidad producto final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B73A5821-A69E-431B-A0AC-95104A5C2894}"/>
              </a:ext>
            </a:extLst>
          </p:cNvPr>
          <p:cNvSpPr/>
          <p:nvPr/>
        </p:nvSpPr>
        <p:spPr>
          <a:xfrm>
            <a:off x="8826562" y="1983125"/>
            <a:ext cx="28657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600" dirty="0"/>
              <a:t>Apoyo a INVIMA y revisión de materiales y productos. </a:t>
            </a:r>
            <a:r>
              <a:rPr lang="es-CO" sz="1600" dirty="0" err="1"/>
              <a:t>Aoxlab</a:t>
            </a:r>
            <a:r>
              <a:rPr lang="es-CO" sz="1600" dirty="0"/>
              <a:t>, </a:t>
            </a:r>
            <a:r>
              <a:rPr lang="es-CO" sz="1600" dirty="0" err="1"/>
              <a:t>Fibratest</a:t>
            </a:r>
            <a:r>
              <a:rPr lang="es-CO" sz="1600" dirty="0"/>
              <a:t>, Sena, UPB.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4347C66A-45F5-434D-9759-2954319DE84E}"/>
              </a:ext>
            </a:extLst>
          </p:cNvPr>
          <p:cNvSpPr/>
          <p:nvPr/>
        </p:nvSpPr>
        <p:spPr>
          <a:xfrm rot="10800000" flipV="1">
            <a:off x="9438594" y="3333515"/>
            <a:ext cx="265599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600" dirty="0"/>
              <a:t>Ubicación de empresas con material o capacidad disponible. Acoltex, </a:t>
            </a:r>
            <a:r>
              <a:rPr lang="es-CO" sz="1600" dirty="0" err="1"/>
              <a:t>Inexmoda</a:t>
            </a:r>
            <a:r>
              <a:rPr lang="es-CO" sz="1600" dirty="0"/>
              <a:t>, </a:t>
            </a:r>
            <a:r>
              <a:rPr lang="es-CO" sz="1600" dirty="0" err="1"/>
              <a:t>Textilgrupo</a:t>
            </a:r>
            <a:r>
              <a:rPr lang="es-CO" sz="1600" dirty="0"/>
              <a:t>.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BEB79772-5612-485B-A1E4-882060DEBAB2}"/>
              </a:ext>
            </a:extLst>
          </p:cNvPr>
          <p:cNvSpPr/>
          <p:nvPr/>
        </p:nvSpPr>
        <p:spPr>
          <a:xfrm>
            <a:off x="8780707" y="4760524"/>
            <a:ext cx="29574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600" dirty="0"/>
              <a:t>Diseño de producto, consecución de materiales, activación de proveedores.   </a:t>
            </a:r>
            <a:r>
              <a:rPr lang="es-CO" sz="1600" dirty="0" err="1"/>
              <a:t>Linea</a:t>
            </a:r>
            <a:r>
              <a:rPr lang="es-CO" sz="1600" dirty="0"/>
              <a:t> Directa, </a:t>
            </a:r>
            <a:r>
              <a:rPr lang="es-CO" sz="1600" dirty="0" err="1"/>
              <a:t>Didetexco</a:t>
            </a:r>
            <a:r>
              <a:rPr lang="es-CO" sz="1600" dirty="0"/>
              <a:t>, Grupo Uribe, </a:t>
            </a:r>
            <a:r>
              <a:rPr lang="es-CO" sz="1600" dirty="0" err="1"/>
              <a:t>Crystal</a:t>
            </a:r>
            <a:r>
              <a:rPr lang="es-CO" sz="1600" dirty="0"/>
              <a:t>, </a:t>
            </a:r>
            <a:r>
              <a:rPr lang="es-CO" sz="1600" dirty="0" err="1"/>
              <a:t>Safetty</a:t>
            </a:r>
            <a:r>
              <a:rPr lang="es-CO" sz="1600" dirty="0"/>
              <a:t>..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EB41D79-D520-4FF9-B950-1CEB98C0D9F6}"/>
              </a:ext>
            </a:extLst>
          </p:cNvPr>
          <p:cNvSpPr/>
          <p:nvPr/>
        </p:nvSpPr>
        <p:spPr>
          <a:xfrm>
            <a:off x="1069644" y="6206385"/>
            <a:ext cx="394435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O" sz="1600" dirty="0"/>
              <a:t>No tejidos y tejidos </a:t>
            </a:r>
            <a:r>
              <a:rPr lang="es-CO" sz="1600" dirty="0" err="1"/>
              <a:t>antifluidos</a:t>
            </a:r>
            <a:r>
              <a:rPr lang="es-CO" sz="1600" dirty="0"/>
              <a:t>.  Fabricato, Lafayette, BMT.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73309D34-85C7-48DE-B19B-ADF0D7F4BFE9}"/>
              </a:ext>
            </a:extLst>
          </p:cNvPr>
          <p:cNvSpPr/>
          <p:nvPr/>
        </p:nvSpPr>
        <p:spPr>
          <a:xfrm>
            <a:off x="644818" y="5052701"/>
            <a:ext cx="252556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600" dirty="0"/>
              <a:t>Ensambles y empaque de polainas, tapabocas, overoles, delantales, entre otros.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7664F16F-55DD-46EA-B2E0-DB0550487382}"/>
              </a:ext>
            </a:extLst>
          </p:cNvPr>
          <p:cNvSpPr/>
          <p:nvPr/>
        </p:nvSpPr>
        <p:spPr>
          <a:xfrm>
            <a:off x="655838" y="3296472"/>
            <a:ext cx="226833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600" dirty="0"/>
              <a:t>Esterilización prendas, experimentación con aplicación de nanotecnología a prendas Covid-19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63AEC4AD-A220-42A2-BF32-BFE33AC0C1C4}"/>
              </a:ext>
            </a:extLst>
          </p:cNvPr>
          <p:cNvSpPr/>
          <p:nvPr/>
        </p:nvSpPr>
        <p:spPr>
          <a:xfrm>
            <a:off x="1069645" y="1839578"/>
            <a:ext cx="23738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600" dirty="0"/>
              <a:t>Elásticos, caretas, cintas, material de empaque</a:t>
            </a:r>
          </a:p>
        </p:txBody>
      </p:sp>
      <p:pic>
        <p:nvPicPr>
          <p:cNvPr id="11" name="Picture 83">
            <a:extLst>
              <a:ext uri="{FF2B5EF4-FFF2-40B4-BE49-F238E27FC236}">
                <a16:creationId xmlns:a16="http://schemas.microsoft.com/office/drawing/2014/main" id="{D11A1265-19D0-4102-AD25-2460B0AB0F0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635426" y="6253785"/>
            <a:ext cx="1266033" cy="433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871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4CAD81-8B2F-46A1-9FCC-40AC82C8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O" sz="3200" dirty="0"/>
              <a:t>CREACIÓN DE DISPOSITIVOS TAPABOCAS TEJIDOS PARA PROTECCIÓN COVID-19 CON PROTECCIÓN SUPERIOR A N-95</a:t>
            </a:r>
            <a:br>
              <a:rPr lang="es-CO" sz="3200" dirty="0"/>
            </a:br>
            <a:endParaRPr lang="es-CO" sz="3200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F1AEC4A9-EB43-431A-B79F-AFEFBFE3E3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437002"/>
            <a:ext cx="9601200" cy="4081244"/>
          </a:xfrm>
        </p:spPr>
        <p:txBody>
          <a:bodyPr>
            <a:normAutofit/>
          </a:bodyPr>
          <a:lstStyle/>
          <a:p>
            <a:r>
              <a:rPr lang="es-ES" dirty="0"/>
              <a:t> Desarrollar textiles antimicrobianos y antivirales</a:t>
            </a:r>
          </a:p>
          <a:p>
            <a:r>
              <a:rPr lang="es-ES" dirty="0"/>
              <a:t>Desarrollar bases textiles con capacidad de filtración de partículas virales mayor o igual al 95%</a:t>
            </a:r>
          </a:p>
          <a:p>
            <a:r>
              <a:rPr lang="es-ES" dirty="0"/>
              <a:t>Desarrollar de máscaras de protección respiratoria lavables, tipo No95 o FFP2</a:t>
            </a:r>
          </a:p>
          <a:p>
            <a:r>
              <a:rPr lang="es-ES" dirty="0"/>
              <a:t>Caracterizar los textiles y máscaras desarrolladas por técnicas de materiales, </a:t>
            </a:r>
            <a:r>
              <a:rPr lang="es-ES" dirty="0" err="1"/>
              <a:t>antimicrobiales</a:t>
            </a:r>
            <a:r>
              <a:rPr lang="es-ES" dirty="0"/>
              <a:t> y seguridad para uso </a:t>
            </a:r>
            <a:r>
              <a:rPr lang="es-ES" dirty="0" err="1"/>
              <a:t>uso</a:t>
            </a:r>
            <a:r>
              <a:rPr lang="es-ES" dirty="0"/>
              <a:t> en humanos</a:t>
            </a:r>
          </a:p>
          <a:p>
            <a:r>
              <a:rPr lang="es-ES" dirty="0"/>
              <a:t>Aplicar control de calidad en textiles y máscaras mediante pruebas antimicrobianas</a:t>
            </a:r>
          </a:p>
          <a:p>
            <a:r>
              <a:rPr lang="es-ES" dirty="0"/>
              <a:t>Realizar montajes de laboratorio bajo las normas NIOSH-42CFR</a:t>
            </a:r>
          </a:p>
          <a:p>
            <a:r>
              <a:rPr lang="es-ES" dirty="0"/>
              <a:t>Acreditar las pruebas de laboratorios bajo la ONAC: NTC ISO IS17025</a:t>
            </a:r>
          </a:p>
          <a:p>
            <a:endParaRPr lang="es-ES" dirty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69409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4625F6-3EEE-43D0-8446-6C016AA3C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66831"/>
          </a:xfrm>
        </p:spPr>
        <p:txBody>
          <a:bodyPr/>
          <a:lstStyle/>
          <a:p>
            <a:r>
              <a:rPr lang="es-CO" dirty="0"/>
              <a:t>Aliados en el proyecto.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9726220-AFC0-4865-9A0A-74D99DED25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63024"/>
            <a:ext cx="9601200" cy="4209175"/>
          </a:xfrm>
        </p:spPr>
        <p:txBody>
          <a:bodyPr>
            <a:normAutofit/>
          </a:bodyPr>
          <a:lstStyle/>
          <a:p>
            <a:r>
              <a:rPr lang="es-CO" dirty="0"/>
              <a:t>PROPONENTE: UNIVERSIDAD PONTIFICIA BOLIVARIANA U.P.B.</a:t>
            </a:r>
          </a:p>
          <a:p>
            <a:r>
              <a:rPr lang="es-CO" dirty="0"/>
              <a:t>ALIADOS DEL PROYECTO:</a:t>
            </a:r>
          </a:p>
          <a:p>
            <a:pPr lvl="1"/>
            <a:r>
              <a:rPr lang="es-CO" dirty="0"/>
              <a:t>EXPOFARO SAS</a:t>
            </a:r>
          </a:p>
          <a:p>
            <a:pPr lvl="1"/>
            <a:r>
              <a:rPr lang="es-CO" dirty="0"/>
              <a:t>GOBERNACION DE ANTIOQUIA</a:t>
            </a:r>
          </a:p>
          <a:p>
            <a:pPr lvl="1"/>
            <a:r>
              <a:rPr lang="es-CO" dirty="0"/>
              <a:t>ECOHILANDES SAS</a:t>
            </a:r>
          </a:p>
          <a:p>
            <a:pPr lvl="1"/>
            <a:r>
              <a:rPr lang="es-CO" dirty="0"/>
              <a:t>COPARTESA S.A.S</a:t>
            </a:r>
          </a:p>
          <a:p>
            <a:pPr lvl="1"/>
            <a:r>
              <a:rPr lang="es-CO" dirty="0"/>
              <a:t>ALCANCE CONSULTING GROUP SAS</a:t>
            </a:r>
          </a:p>
          <a:p>
            <a:pPr lvl="1"/>
            <a:r>
              <a:rPr lang="es-CO" dirty="0"/>
              <a:t>UNIVERSIDAD COOPERATIVA DE COLOMBIA </a:t>
            </a:r>
          </a:p>
          <a:p>
            <a:pPr lvl="1"/>
            <a:r>
              <a:rPr lang="es-CO" dirty="0"/>
              <a:t>CÁMARA DE COMERCIO DE MEDEDELLÍN PARA ANTIOQUIA</a:t>
            </a:r>
          </a:p>
          <a:p>
            <a:pPr lvl="1"/>
            <a:r>
              <a:rPr lang="es-CO" dirty="0"/>
              <a:t>TERMIMODA S.A. </a:t>
            </a:r>
          </a:p>
        </p:txBody>
      </p:sp>
    </p:spTree>
    <p:extLst>
      <p:ext uri="{BB962C8B-B14F-4D97-AF65-F5344CB8AC3E}">
        <p14:creationId xmlns:p14="http://schemas.microsoft.com/office/powerpoint/2010/main" val="3329777267"/>
      </p:ext>
    </p:extLst>
  </p:cSld>
  <p:clrMapOvr>
    <a:masterClrMapping/>
  </p:clrMapOvr>
</p:sld>
</file>

<file path=ppt/theme/theme1.xml><?xml version="1.0" encoding="utf-8"?>
<a:theme xmlns:a="http://schemas.openxmlformats.org/drawingml/2006/main" name="Recorte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0EFE1DD99A52045BE5DE8D31073AD51" ma:contentTypeVersion="12" ma:contentTypeDescription="Crear nuevo documento." ma:contentTypeScope="" ma:versionID="e277ead9792178bccc02c0ed3218cc17">
  <xsd:schema xmlns:xsd="http://www.w3.org/2001/XMLSchema" xmlns:xs="http://www.w3.org/2001/XMLSchema" xmlns:p="http://schemas.microsoft.com/office/2006/metadata/properties" xmlns:ns2="da8e70d9-04d7-4116-a927-619070362430" xmlns:ns3="fe4c806e-e85f-41d8-ab2e-5f06d6158d8d" targetNamespace="http://schemas.microsoft.com/office/2006/metadata/properties" ma:root="true" ma:fieldsID="13127f9d8694409df8e8593474492cec" ns2:_="" ns3:_="">
    <xsd:import namespace="da8e70d9-04d7-4116-a927-619070362430"/>
    <xsd:import namespace="fe4c806e-e85f-41d8-ab2e-5f06d6158d8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8e70d9-04d7-4116-a927-61907036243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4c806e-e85f-41d8-ab2e-5f06d6158d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830A0BD-268B-4F54-BEBA-2A6B2EADD315}"/>
</file>

<file path=customXml/itemProps2.xml><?xml version="1.0" encoding="utf-8"?>
<ds:datastoreItem xmlns:ds="http://schemas.openxmlformats.org/officeDocument/2006/customXml" ds:itemID="{6AED8B0E-32A1-4181-8E46-5FD2DEAB52C0}"/>
</file>

<file path=customXml/itemProps3.xml><?xml version="1.0" encoding="utf-8"?>
<ds:datastoreItem xmlns:ds="http://schemas.openxmlformats.org/officeDocument/2006/customXml" ds:itemID="{6E9F1FD3-A99D-4A93-B4A6-058601A15F63}"/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TM10001105[[fn=Recorte]]</Template>
  <TotalTime>31</TotalTime>
  <Words>478</Words>
  <Application>Microsoft Office PowerPoint</Application>
  <PresentationFormat>Panorámica</PresentationFormat>
  <Paragraphs>57</Paragraphs>
  <Slides>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Calibri</vt:lpstr>
      <vt:lpstr>Franklin Gothic Book</vt:lpstr>
      <vt:lpstr>Recorte</vt:lpstr>
      <vt:lpstr>CREACIÓN DE DISPOSITIVOS TAPABOCAS TEJIDOS PARA PROTECCIÓN COVID-19 CON PROTECCIÓN SUPERIOR A N-95</vt:lpstr>
      <vt:lpstr>ANTECEDENTES </vt:lpstr>
      <vt:lpstr>Importancia del trabajo colaborativo.</vt:lpstr>
      <vt:lpstr>Presentación de PowerPoint</vt:lpstr>
      <vt:lpstr>CREACIÓN DE DISPOSITIVOS TAPABOCAS TEJIDOS PARA PROTECCIÓN COVID-19 CON PROTECCIÓN SUPERIOR A N-95 </vt:lpstr>
      <vt:lpstr>Aliados en el proyecto.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CREACIÓN DE DISPOSITIVOS TAPABOCAS TEJIDOS PARA PROTECCIÓN COVID-19 CON PROTECCIÓN SUPERIOR A N-95</dc:title>
  <dc:creator>RUBEN AUGUSTO VALENCIA SANCHEZ</dc:creator>
  <cp:lastModifiedBy>RUBEN AUGUSTO VALENCIA SANCHEZ</cp:lastModifiedBy>
  <cp:revision>5</cp:revision>
  <dcterms:created xsi:type="dcterms:W3CDTF">2020-10-20T20:12:28Z</dcterms:created>
  <dcterms:modified xsi:type="dcterms:W3CDTF">2020-10-20T20:44:15Z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0x010100C0EFE1DD99A52045BE5DE8D31073AD51</vt:lpwstr>
  </property>
</Properties>
</file>