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649" r:id="rId1"/>
    <p:sldMasterId id="2147490739" r:id="rId2"/>
    <p:sldMasterId id="2147491986" r:id="rId3"/>
    <p:sldMasterId id="2147493560" r:id="rId4"/>
    <p:sldMasterId id="2147496491" r:id="rId5"/>
    <p:sldMasterId id="2147496859" r:id="rId6"/>
    <p:sldMasterId id="2147496885" r:id="rId7"/>
    <p:sldMasterId id="2147499830" r:id="rId8"/>
  </p:sldMasterIdLst>
  <p:notesMasterIdLst>
    <p:notesMasterId r:id="rId20"/>
  </p:notesMasterIdLst>
  <p:sldIdLst>
    <p:sldId id="1046" r:id="rId9"/>
    <p:sldId id="1047" r:id="rId10"/>
    <p:sldId id="1052" r:id="rId11"/>
    <p:sldId id="1054" r:id="rId12"/>
    <p:sldId id="1050" r:id="rId13"/>
    <p:sldId id="1053" r:id="rId14"/>
    <p:sldId id="1058" r:id="rId15"/>
    <p:sldId id="1059" r:id="rId16"/>
    <p:sldId id="1057" r:id="rId17"/>
    <p:sldId id="1055" r:id="rId18"/>
    <p:sldId id="858" r:id="rId19"/>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1440"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MALVAROSA\Documenti\Progetti\ROMA_COSMO\presentazione_x_coletta\evoluzioni\list_evol_x_colett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tx2">
                    <a:lumMod val="50000"/>
                  </a:schemeClr>
                </a:solidFill>
              </a:defRPr>
            </a:pPr>
            <a:r>
              <a:rPr lang="en-US" sz="1400" baseline="0" noProof="0" dirty="0" err="1">
                <a:solidFill>
                  <a:schemeClr val="tx2">
                    <a:lumMod val="50000"/>
                  </a:schemeClr>
                </a:solidFill>
              </a:rPr>
              <a:t>Evoluzione</a:t>
            </a:r>
            <a:r>
              <a:rPr lang="en-US" sz="1400" baseline="0" noProof="0" dirty="0">
                <a:solidFill>
                  <a:schemeClr val="tx2">
                    <a:lumMod val="50000"/>
                  </a:schemeClr>
                </a:solidFill>
              </a:rPr>
              <a:t> </a:t>
            </a:r>
            <a:r>
              <a:rPr lang="en-US" sz="1400" baseline="0" noProof="0" dirty="0" err="1">
                <a:solidFill>
                  <a:schemeClr val="tx2">
                    <a:lumMod val="50000"/>
                  </a:schemeClr>
                </a:solidFill>
              </a:rPr>
              <a:t>Temporale</a:t>
            </a:r>
            <a:endParaRPr lang="en-US" sz="1400" baseline="0" noProof="0" dirty="0">
              <a:solidFill>
                <a:schemeClr val="tx2">
                  <a:lumMod val="50000"/>
                </a:schemeClr>
              </a:solidFill>
            </a:endParaRPr>
          </a:p>
        </c:rich>
      </c:tx>
      <c:overlay val="0"/>
    </c:title>
    <c:autoTitleDeleted val="0"/>
    <c:plotArea>
      <c:layout>
        <c:manualLayout>
          <c:layoutTarget val="inner"/>
          <c:xMode val="edge"/>
          <c:yMode val="edge"/>
          <c:x val="0.12703942718119907"/>
          <c:y val="0.20256822986053105"/>
          <c:w val="0.85251195921870204"/>
          <c:h val="0.61826901407245305"/>
        </c:manualLayout>
      </c:layout>
      <c:lineChart>
        <c:grouping val="standard"/>
        <c:varyColors val="0"/>
        <c:ser>
          <c:idx val="0"/>
          <c:order val="0"/>
          <c:cat>
            <c:numRef>
              <c:f>Sheet1!$A$4:$A$37</c:f>
              <c:numCache>
                <c:formatCode>mm/dd/yy</c:formatCode>
                <c:ptCount val="34"/>
                <c:pt idx="0">
                  <c:v>40188</c:v>
                </c:pt>
                <c:pt idx="1">
                  <c:v>40363</c:v>
                </c:pt>
                <c:pt idx="2">
                  <c:v>40371</c:v>
                </c:pt>
                <c:pt idx="3">
                  <c:v>40380</c:v>
                </c:pt>
                <c:pt idx="4">
                  <c:v>40387</c:v>
                </c:pt>
                <c:pt idx="5">
                  <c:v>40395</c:v>
                </c:pt>
                <c:pt idx="6">
                  <c:v>40403</c:v>
                </c:pt>
                <c:pt idx="7">
                  <c:v>40428</c:v>
                </c:pt>
                <c:pt idx="8">
                  <c:v>40443</c:v>
                </c:pt>
                <c:pt idx="9">
                  <c:v>40460</c:v>
                </c:pt>
                <c:pt idx="10">
                  <c:v>40476</c:v>
                </c:pt>
                <c:pt idx="11">
                  <c:v>40623</c:v>
                </c:pt>
                <c:pt idx="12">
                  <c:v>40639</c:v>
                </c:pt>
                <c:pt idx="13">
                  <c:v>40655</c:v>
                </c:pt>
                <c:pt idx="14">
                  <c:v>40671</c:v>
                </c:pt>
                <c:pt idx="15">
                  <c:v>40687</c:v>
                </c:pt>
                <c:pt idx="16">
                  <c:v>40703</c:v>
                </c:pt>
                <c:pt idx="17">
                  <c:v>40719</c:v>
                </c:pt>
                <c:pt idx="18">
                  <c:v>40735</c:v>
                </c:pt>
                <c:pt idx="19">
                  <c:v>40783</c:v>
                </c:pt>
                <c:pt idx="20">
                  <c:v>40796</c:v>
                </c:pt>
                <c:pt idx="21">
                  <c:v>40799</c:v>
                </c:pt>
                <c:pt idx="22">
                  <c:v>40815</c:v>
                </c:pt>
                <c:pt idx="23">
                  <c:v>40831</c:v>
                </c:pt>
                <c:pt idx="24">
                  <c:v>40863</c:v>
                </c:pt>
                <c:pt idx="25">
                  <c:v>40879</c:v>
                </c:pt>
                <c:pt idx="26">
                  <c:v>40911</c:v>
                </c:pt>
                <c:pt idx="27">
                  <c:v>40927</c:v>
                </c:pt>
                <c:pt idx="28">
                  <c:v>40943</c:v>
                </c:pt>
                <c:pt idx="29">
                  <c:v>40959</c:v>
                </c:pt>
                <c:pt idx="30">
                  <c:v>40975</c:v>
                </c:pt>
                <c:pt idx="31">
                  <c:v>40991</c:v>
                </c:pt>
                <c:pt idx="32">
                  <c:v>41007</c:v>
                </c:pt>
                <c:pt idx="33">
                  <c:v>41039</c:v>
                </c:pt>
              </c:numCache>
            </c:numRef>
          </c:cat>
          <c:val>
            <c:numRef>
              <c:f>Sheet1!$B$4:$B$37</c:f>
              <c:numCache>
                <c:formatCode>General</c:formatCode>
                <c:ptCount val="34"/>
                <c:pt idx="0">
                  <c:v>0</c:v>
                </c:pt>
                <c:pt idx="1">
                  <c:v>2.5</c:v>
                </c:pt>
                <c:pt idx="2">
                  <c:v>-0.1</c:v>
                </c:pt>
                <c:pt idx="3">
                  <c:v>2.4</c:v>
                </c:pt>
                <c:pt idx="4">
                  <c:v>1.7000000000000004</c:v>
                </c:pt>
                <c:pt idx="5">
                  <c:v>1.5</c:v>
                </c:pt>
                <c:pt idx="6">
                  <c:v>3.3</c:v>
                </c:pt>
                <c:pt idx="7">
                  <c:v>2.7</c:v>
                </c:pt>
                <c:pt idx="8">
                  <c:v>3.3</c:v>
                </c:pt>
                <c:pt idx="9">
                  <c:v>2</c:v>
                </c:pt>
                <c:pt idx="10">
                  <c:v>-0.1</c:v>
                </c:pt>
                <c:pt idx="11">
                  <c:v>0.8</c:v>
                </c:pt>
                <c:pt idx="12">
                  <c:v>1</c:v>
                </c:pt>
                <c:pt idx="13">
                  <c:v>3</c:v>
                </c:pt>
                <c:pt idx="14">
                  <c:v>0.4</c:v>
                </c:pt>
                <c:pt idx="15">
                  <c:v>1.1000000000000001</c:v>
                </c:pt>
                <c:pt idx="16">
                  <c:v>2.6</c:v>
                </c:pt>
                <c:pt idx="17">
                  <c:v>6</c:v>
                </c:pt>
                <c:pt idx="18">
                  <c:v>1.6</c:v>
                </c:pt>
                <c:pt idx="19">
                  <c:v>1</c:v>
                </c:pt>
                <c:pt idx="20">
                  <c:v>0.8</c:v>
                </c:pt>
                <c:pt idx="21">
                  <c:v>2.2000000000000002</c:v>
                </c:pt>
                <c:pt idx="22">
                  <c:v>1.1000000000000001</c:v>
                </c:pt>
                <c:pt idx="23">
                  <c:v>0.9</c:v>
                </c:pt>
                <c:pt idx="24">
                  <c:v>0.70000000000000018</c:v>
                </c:pt>
                <c:pt idx="25">
                  <c:v>2.4</c:v>
                </c:pt>
                <c:pt idx="26">
                  <c:v>2.4</c:v>
                </c:pt>
                <c:pt idx="27">
                  <c:v>0.70000000000000018</c:v>
                </c:pt>
                <c:pt idx="28">
                  <c:v>2</c:v>
                </c:pt>
                <c:pt idx="29">
                  <c:v>-0.4</c:v>
                </c:pt>
                <c:pt idx="30">
                  <c:v>2.6</c:v>
                </c:pt>
                <c:pt idx="31">
                  <c:v>2.7</c:v>
                </c:pt>
                <c:pt idx="32">
                  <c:v>3.6</c:v>
                </c:pt>
                <c:pt idx="33">
                  <c:v>2.9</c:v>
                </c:pt>
              </c:numCache>
            </c:numRef>
          </c:val>
          <c:smooth val="0"/>
          <c:extLst>
            <c:ext xmlns:c16="http://schemas.microsoft.com/office/drawing/2014/chart" uri="{C3380CC4-5D6E-409C-BE32-E72D297353CC}">
              <c16:uniqueId val="{00000000-A47E-43A0-BEFD-09FAFB24B789}"/>
            </c:ext>
          </c:extLst>
        </c:ser>
        <c:dLbls>
          <c:showLegendKey val="0"/>
          <c:showVal val="0"/>
          <c:showCatName val="0"/>
          <c:showSerName val="0"/>
          <c:showPercent val="0"/>
          <c:showBubbleSize val="0"/>
        </c:dLbls>
        <c:hiLowLines/>
        <c:marker val="1"/>
        <c:smooth val="0"/>
        <c:axId val="118973568"/>
        <c:axId val="118975488"/>
      </c:lineChart>
      <c:dateAx>
        <c:axId val="118973568"/>
        <c:scaling>
          <c:orientation val="minMax"/>
          <c:max val="41070"/>
        </c:scaling>
        <c:delete val="0"/>
        <c:axPos val="b"/>
        <c:title>
          <c:tx>
            <c:rich>
              <a:bodyPr/>
              <a:lstStyle/>
              <a:p>
                <a:pPr>
                  <a:defRPr/>
                </a:pPr>
                <a:r>
                  <a:rPr lang="en-US" noProof="0" dirty="0"/>
                  <a:t>Time</a:t>
                </a:r>
              </a:p>
            </c:rich>
          </c:tx>
          <c:overlay val="0"/>
        </c:title>
        <c:numFmt formatCode="mm/dd/yy" sourceLinked="1"/>
        <c:majorTickMark val="none"/>
        <c:minorTickMark val="none"/>
        <c:tickLblPos val="nextTo"/>
        <c:txPr>
          <a:bodyPr/>
          <a:lstStyle/>
          <a:p>
            <a:pPr>
              <a:defRPr sz="800" baseline="0"/>
            </a:pPr>
            <a:endParaRPr lang="it-IT"/>
          </a:p>
        </c:txPr>
        <c:crossAx val="118975488"/>
        <c:crossesAt val="-50"/>
        <c:auto val="1"/>
        <c:lblOffset val="100"/>
        <c:baseTimeUnit val="days"/>
        <c:majorUnit val="4"/>
        <c:majorTimeUnit val="months"/>
      </c:dateAx>
      <c:valAx>
        <c:axId val="118975488"/>
        <c:scaling>
          <c:orientation val="minMax"/>
          <c:max val="50"/>
          <c:min val="-50"/>
        </c:scaling>
        <c:delete val="0"/>
        <c:axPos val="l"/>
        <c:majorGridlines/>
        <c:title>
          <c:tx>
            <c:rich>
              <a:bodyPr/>
              <a:lstStyle/>
              <a:p>
                <a:pPr>
                  <a:defRPr/>
                </a:pPr>
                <a:r>
                  <a:rPr lang="en-US" noProof="0" dirty="0"/>
                  <a:t>Displacement</a:t>
                </a:r>
                <a:r>
                  <a:rPr lang="en-US" baseline="0" noProof="0" dirty="0"/>
                  <a:t> [mm</a:t>
                </a:r>
                <a:r>
                  <a:rPr lang="it-IT" baseline="0" dirty="0"/>
                  <a:t>]</a:t>
                </a:r>
                <a:endParaRPr lang="it-IT" dirty="0"/>
              </a:p>
            </c:rich>
          </c:tx>
          <c:overlay val="0"/>
        </c:title>
        <c:numFmt formatCode="General" sourceLinked="1"/>
        <c:majorTickMark val="out"/>
        <c:minorTickMark val="none"/>
        <c:tickLblPos val="nextTo"/>
        <c:txPr>
          <a:bodyPr/>
          <a:lstStyle/>
          <a:p>
            <a:pPr>
              <a:defRPr sz="800" baseline="0"/>
            </a:pPr>
            <a:endParaRPr lang="it-IT"/>
          </a:p>
        </c:txPr>
        <c:crossAx val="118973568"/>
        <c:crosses val="autoZero"/>
        <c:crossBetween val="between"/>
      </c:valAx>
    </c:plotArea>
    <c:plotVisOnly val="1"/>
    <c:dispBlanksAs val="gap"/>
    <c:showDLblsOverMax val="0"/>
  </c:chart>
  <c:spPr>
    <a:solidFill>
      <a:schemeClr val="bg1"/>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2946925" cy="49733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it-IT"/>
          </a:p>
        </p:txBody>
      </p:sp>
      <p:sp>
        <p:nvSpPr>
          <p:cNvPr id="13315" name="Rectangle 3"/>
          <p:cNvSpPr>
            <a:spLocks noGrp="1" noChangeArrowheads="1"/>
          </p:cNvSpPr>
          <p:nvPr>
            <p:ph type="dt" idx="1"/>
          </p:nvPr>
        </p:nvSpPr>
        <p:spPr bwMode="auto">
          <a:xfrm>
            <a:off x="3849231" y="1"/>
            <a:ext cx="2946925" cy="49733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it-IT"/>
          </a:p>
        </p:txBody>
      </p:sp>
      <p:sp>
        <p:nvSpPr>
          <p:cNvPr id="130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7" name="Rectangle 5"/>
          <p:cNvSpPr>
            <a:spLocks noGrp="1" noChangeArrowheads="1"/>
          </p:cNvSpPr>
          <p:nvPr>
            <p:ph type="body" sz="quarter" idx="3"/>
          </p:nvPr>
        </p:nvSpPr>
        <p:spPr bwMode="auto">
          <a:xfrm>
            <a:off x="679009" y="4714653"/>
            <a:ext cx="5439658" cy="4466756"/>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3318" name="Rectangle 6"/>
          <p:cNvSpPr>
            <a:spLocks noGrp="1" noChangeArrowheads="1"/>
          </p:cNvSpPr>
          <p:nvPr>
            <p:ph type="ftr" sz="quarter" idx="4"/>
          </p:nvPr>
        </p:nvSpPr>
        <p:spPr bwMode="auto">
          <a:xfrm>
            <a:off x="0" y="9427766"/>
            <a:ext cx="2946925" cy="49733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it-IT"/>
          </a:p>
        </p:txBody>
      </p:sp>
      <p:sp>
        <p:nvSpPr>
          <p:cNvPr id="13319" name="Rectangle 7"/>
          <p:cNvSpPr>
            <a:spLocks noGrp="1" noChangeArrowheads="1"/>
          </p:cNvSpPr>
          <p:nvPr>
            <p:ph type="sldNum" sz="quarter" idx="5"/>
          </p:nvPr>
        </p:nvSpPr>
        <p:spPr bwMode="auto">
          <a:xfrm>
            <a:off x="3849231" y="9427766"/>
            <a:ext cx="2946925" cy="49733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eaLnBrk="1" hangingPunct="1">
              <a:defRPr sz="1200" smtClean="0">
                <a:cs typeface="+mn-cs"/>
              </a:defRPr>
            </a:lvl1pPr>
          </a:lstStyle>
          <a:p>
            <a:pPr>
              <a:defRPr/>
            </a:pPr>
            <a:fld id="{87C56613-36BF-8C4B-8683-A022411EA6FD}" type="slidenum">
              <a:rPr lang="it-IT"/>
              <a:pPr>
                <a:defRPr/>
              </a:pPr>
              <a:t>‹N›</a:t>
            </a:fld>
            <a:endParaRPr lang="it-IT"/>
          </a:p>
        </p:txBody>
      </p:sp>
    </p:spTree>
    <p:extLst>
      <p:ext uri="{BB962C8B-B14F-4D97-AF65-F5344CB8AC3E}">
        <p14:creationId xmlns:p14="http://schemas.microsoft.com/office/powerpoint/2010/main" val="35620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normAutofit/>
          </a:bodyPr>
          <a:lstStyle/>
          <a:p>
            <a:pPr>
              <a:defRPr/>
            </a:pPr>
            <a:r>
              <a:rPr lang="it-IT" dirty="0" err="1">
                <a:latin typeface="+mn-lt"/>
                <a:ea typeface="+mn-ea"/>
                <a:cs typeface="+mn-cs"/>
              </a:rPr>
              <a:t>Italian</a:t>
            </a:r>
            <a:r>
              <a:rPr lang="it-IT" dirty="0">
                <a:latin typeface="+mn-lt"/>
                <a:ea typeface="+mn-ea"/>
                <a:cs typeface="+mn-cs"/>
              </a:rPr>
              <a:t> </a:t>
            </a:r>
            <a:r>
              <a:rPr lang="it-IT" dirty="0" err="1">
                <a:latin typeface="+mn-lt"/>
                <a:ea typeface="+mn-ea"/>
                <a:cs typeface="+mn-cs"/>
              </a:rPr>
              <a:t>Space</a:t>
            </a:r>
            <a:r>
              <a:rPr lang="it-IT" dirty="0">
                <a:latin typeface="+mn-lt"/>
                <a:ea typeface="+mn-ea"/>
                <a:cs typeface="+mn-cs"/>
              </a:rPr>
              <a:t> </a:t>
            </a:r>
            <a:r>
              <a:rPr lang="it-IT" dirty="0" err="1">
                <a:latin typeface="+mn-lt"/>
                <a:ea typeface="+mn-ea"/>
                <a:cs typeface="+mn-cs"/>
              </a:rPr>
              <a:t>Agency</a:t>
            </a:r>
            <a:endParaRPr lang="it-IT" dirty="0">
              <a:ea typeface="+mn-ea"/>
              <a:cs typeface="+mn-cs"/>
            </a:endParaRPr>
          </a:p>
        </p:txBody>
      </p:sp>
      <p:sp>
        <p:nvSpPr>
          <p:cNvPr id="132099"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6575" indent="-275606">
              <a:defRPr sz="2300">
                <a:solidFill>
                  <a:schemeClr val="tx1"/>
                </a:solidFill>
                <a:latin typeface="Arial" charset="0"/>
                <a:ea typeface="ＭＳ Ｐゴシック" charset="0"/>
              </a:defRPr>
            </a:lvl2pPr>
            <a:lvl3pPr marL="1102424" indent="-220485">
              <a:defRPr sz="2300">
                <a:solidFill>
                  <a:schemeClr val="tx1"/>
                </a:solidFill>
                <a:latin typeface="Arial" charset="0"/>
                <a:ea typeface="ＭＳ Ｐゴシック" charset="0"/>
              </a:defRPr>
            </a:lvl3pPr>
            <a:lvl4pPr marL="1543393" indent="-220485">
              <a:defRPr sz="2300">
                <a:solidFill>
                  <a:schemeClr val="tx1"/>
                </a:solidFill>
                <a:latin typeface="Arial" charset="0"/>
                <a:ea typeface="ＭＳ Ｐゴシック" charset="0"/>
              </a:defRPr>
            </a:lvl4pPr>
            <a:lvl5pPr marL="1984362" indent="-220485">
              <a:defRPr sz="2300">
                <a:solidFill>
                  <a:schemeClr val="tx1"/>
                </a:solidFill>
                <a:latin typeface="Arial" charset="0"/>
                <a:ea typeface="ＭＳ Ｐゴシック" charset="0"/>
              </a:defRPr>
            </a:lvl5pPr>
            <a:lvl6pPr marL="2425332" indent="-220485" eaLnBrk="0" fontAlgn="base" hangingPunct="0">
              <a:spcBef>
                <a:spcPct val="0"/>
              </a:spcBef>
              <a:spcAft>
                <a:spcPct val="0"/>
              </a:spcAft>
              <a:defRPr sz="2300">
                <a:solidFill>
                  <a:schemeClr val="tx1"/>
                </a:solidFill>
                <a:latin typeface="Arial" charset="0"/>
                <a:ea typeface="ＭＳ Ｐゴシック" charset="0"/>
              </a:defRPr>
            </a:lvl6pPr>
            <a:lvl7pPr marL="2866301" indent="-220485" eaLnBrk="0" fontAlgn="base" hangingPunct="0">
              <a:spcBef>
                <a:spcPct val="0"/>
              </a:spcBef>
              <a:spcAft>
                <a:spcPct val="0"/>
              </a:spcAft>
              <a:defRPr sz="2300">
                <a:solidFill>
                  <a:schemeClr val="tx1"/>
                </a:solidFill>
                <a:latin typeface="Arial" charset="0"/>
                <a:ea typeface="ＭＳ Ｐゴシック" charset="0"/>
              </a:defRPr>
            </a:lvl7pPr>
            <a:lvl8pPr marL="3307271" indent="-220485" eaLnBrk="0" fontAlgn="base" hangingPunct="0">
              <a:spcBef>
                <a:spcPct val="0"/>
              </a:spcBef>
              <a:spcAft>
                <a:spcPct val="0"/>
              </a:spcAft>
              <a:defRPr sz="2300">
                <a:solidFill>
                  <a:schemeClr val="tx1"/>
                </a:solidFill>
                <a:latin typeface="Arial" charset="0"/>
                <a:ea typeface="ＭＳ Ｐゴシック" charset="0"/>
              </a:defRPr>
            </a:lvl8pPr>
            <a:lvl9pPr marL="3748240" indent="-220485" eaLnBrk="0" fontAlgn="base" hangingPunct="0">
              <a:spcBef>
                <a:spcPct val="0"/>
              </a:spcBef>
              <a:spcAft>
                <a:spcPct val="0"/>
              </a:spcAft>
              <a:defRPr sz="23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6E4BB4-0EE1-0F48-A681-2FEA9DB3588D}" type="slidenum">
              <a:rPr kumimoji="0" lang="it-IT"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219270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7C56613-36BF-8C4B-8683-A022411EA6FD}" type="slidenum">
              <a:rPr lang="it-IT" smtClean="0"/>
              <a:pPr>
                <a:defRPr/>
              </a:pPr>
              <a:t>2</a:t>
            </a:fld>
            <a:endParaRPr lang="it-IT"/>
          </a:p>
        </p:txBody>
      </p:sp>
    </p:spTree>
    <p:extLst>
      <p:ext uri="{BB962C8B-B14F-4D97-AF65-F5344CB8AC3E}">
        <p14:creationId xmlns:p14="http://schemas.microsoft.com/office/powerpoint/2010/main" val="288623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7C56613-36BF-8C4B-8683-A022411EA6FD}" type="slidenum">
              <a:rPr lang="it-IT" smtClean="0"/>
              <a:pPr>
                <a:defRPr/>
              </a:pPr>
              <a:t>4</a:t>
            </a:fld>
            <a:endParaRPr lang="it-IT"/>
          </a:p>
        </p:txBody>
      </p:sp>
    </p:spTree>
    <p:extLst>
      <p:ext uri="{BB962C8B-B14F-4D97-AF65-F5344CB8AC3E}">
        <p14:creationId xmlns:p14="http://schemas.microsoft.com/office/powerpoint/2010/main" val="206842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normAutofit/>
          </a:bodyPr>
          <a:lstStyle/>
          <a:p>
            <a:pPr>
              <a:defRPr/>
            </a:pPr>
            <a:r>
              <a:rPr lang="it-IT" dirty="0" err="1">
                <a:latin typeface="+mn-lt"/>
                <a:ea typeface="+mn-ea"/>
                <a:cs typeface="+mn-cs"/>
              </a:rPr>
              <a:t>Italian</a:t>
            </a:r>
            <a:r>
              <a:rPr lang="it-IT" dirty="0">
                <a:latin typeface="+mn-lt"/>
                <a:ea typeface="+mn-ea"/>
                <a:cs typeface="+mn-cs"/>
              </a:rPr>
              <a:t> </a:t>
            </a:r>
            <a:r>
              <a:rPr lang="it-IT" dirty="0" err="1">
                <a:latin typeface="+mn-lt"/>
                <a:ea typeface="+mn-ea"/>
                <a:cs typeface="+mn-cs"/>
              </a:rPr>
              <a:t>Space</a:t>
            </a:r>
            <a:r>
              <a:rPr lang="it-IT" dirty="0">
                <a:latin typeface="+mn-lt"/>
                <a:ea typeface="+mn-ea"/>
                <a:cs typeface="+mn-cs"/>
              </a:rPr>
              <a:t> </a:t>
            </a:r>
            <a:r>
              <a:rPr lang="it-IT" dirty="0" err="1">
                <a:latin typeface="+mn-lt"/>
                <a:ea typeface="+mn-ea"/>
                <a:cs typeface="+mn-cs"/>
              </a:rPr>
              <a:t>Agency</a:t>
            </a:r>
            <a:endParaRPr lang="it-IT" dirty="0">
              <a:ea typeface="+mn-ea"/>
              <a:cs typeface="+mn-cs"/>
            </a:endParaRPr>
          </a:p>
        </p:txBody>
      </p:sp>
      <p:sp>
        <p:nvSpPr>
          <p:cNvPr id="179203"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6575" indent="-275606">
              <a:defRPr sz="2300">
                <a:solidFill>
                  <a:schemeClr val="tx1"/>
                </a:solidFill>
                <a:latin typeface="Arial" charset="0"/>
                <a:ea typeface="ＭＳ Ｐゴシック" charset="0"/>
              </a:defRPr>
            </a:lvl2pPr>
            <a:lvl3pPr marL="1102424" indent="-220485">
              <a:defRPr sz="2300">
                <a:solidFill>
                  <a:schemeClr val="tx1"/>
                </a:solidFill>
                <a:latin typeface="Arial" charset="0"/>
                <a:ea typeface="ＭＳ Ｐゴシック" charset="0"/>
              </a:defRPr>
            </a:lvl3pPr>
            <a:lvl4pPr marL="1543393" indent="-220485">
              <a:defRPr sz="2300">
                <a:solidFill>
                  <a:schemeClr val="tx1"/>
                </a:solidFill>
                <a:latin typeface="Arial" charset="0"/>
                <a:ea typeface="ＭＳ Ｐゴシック" charset="0"/>
              </a:defRPr>
            </a:lvl4pPr>
            <a:lvl5pPr marL="1984362" indent="-220485">
              <a:defRPr sz="2300">
                <a:solidFill>
                  <a:schemeClr val="tx1"/>
                </a:solidFill>
                <a:latin typeface="Arial" charset="0"/>
                <a:ea typeface="ＭＳ Ｐゴシック" charset="0"/>
              </a:defRPr>
            </a:lvl5pPr>
            <a:lvl6pPr marL="2425332" indent="-220485" eaLnBrk="0" fontAlgn="base" hangingPunct="0">
              <a:spcBef>
                <a:spcPct val="0"/>
              </a:spcBef>
              <a:spcAft>
                <a:spcPct val="0"/>
              </a:spcAft>
              <a:defRPr sz="2300">
                <a:solidFill>
                  <a:schemeClr val="tx1"/>
                </a:solidFill>
                <a:latin typeface="Arial" charset="0"/>
                <a:ea typeface="ＭＳ Ｐゴシック" charset="0"/>
              </a:defRPr>
            </a:lvl6pPr>
            <a:lvl7pPr marL="2866301" indent="-220485" eaLnBrk="0" fontAlgn="base" hangingPunct="0">
              <a:spcBef>
                <a:spcPct val="0"/>
              </a:spcBef>
              <a:spcAft>
                <a:spcPct val="0"/>
              </a:spcAft>
              <a:defRPr sz="2300">
                <a:solidFill>
                  <a:schemeClr val="tx1"/>
                </a:solidFill>
                <a:latin typeface="Arial" charset="0"/>
                <a:ea typeface="ＭＳ Ｐゴシック" charset="0"/>
              </a:defRPr>
            </a:lvl7pPr>
            <a:lvl8pPr marL="3307271" indent="-220485" eaLnBrk="0" fontAlgn="base" hangingPunct="0">
              <a:spcBef>
                <a:spcPct val="0"/>
              </a:spcBef>
              <a:spcAft>
                <a:spcPct val="0"/>
              </a:spcAft>
              <a:defRPr sz="2300">
                <a:solidFill>
                  <a:schemeClr val="tx1"/>
                </a:solidFill>
                <a:latin typeface="Arial" charset="0"/>
                <a:ea typeface="ＭＳ Ｐゴシック" charset="0"/>
              </a:defRPr>
            </a:lvl8pPr>
            <a:lvl9pPr marL="3748240" indent="-220485" eaLnBrk="0" fontAlgn="base" hangingPunct="0">
              <a:spcBef>
                <a:spcPct val="0"/>
              </a:spcBef>
              <a:spcAft>
                <a:spcPct val="0"/>
              </a:spcAft>
              <a:defRPr sz="2300">
                <a:solidFill>
                  <a:schemeClr val="tx1"/>
                </a:solidFill>
                <a:latin typeface="Arial" charset="0"/>
                <a:ea typeface="ＭＳ Ｐゴシック" charset="0"/>
              </a:defRPr>
            </a:lvl9pPr>
          </a:lstStyle>
          <a:p>
            <a:fld id="{879B3888-76ED-7C49-9331-CEAD06B16E28}" type="slidenum">
              <a:rPr lang="it-IT" sz="1200">
                <a:solidFill>
                  <a:srgbClr val="000000"/>
                </a:solidFill>
                <a:latin typeface="Calibri" charset="0"/>
              </a:rPr>
              <a:pPr/>
              <a:t>11</a:t>
            </a:fld>
            <a:endParaRPr lang="it-IT"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grpSp>
        <p:nvGrpSpPr>
          <p:cNvPr id="2" name="Gruppo 4"/>
          <p:cNvGrpSpPr>
            <a:grpSpLocks/>
          </p:cNvGrpSpPr>
          <p:nvPr userDrawn="1"/>
        </p:nvGrpSpPr>
        <p:grpSpPr bwMode="auto">
          <a:xfrm>
            <a:off x="0" y="6237288"/>
            <a:ext cx="9144000" cy="576262"/>
            <a:chOff x="0" y="6237312"/>
            <a:chExt cx="9144000" cy="576064"/>
          </a:xfrm>
        </p:grpSpPr>
        <p:grpSp>
          <p:nvGrpSpPr>
            <p:cNvPr id="3" name="Gruppo 20"/>
            <p:cNvGrpSpPr>
              <a:grpSpLocks/>
            </p:cNvGrpSpPr>
            <p:nvPr userDrawn="1"/>
          </p:nvGrpSpPr>
          <p:grpSpPr bwMode="auto">
            <a:xfrm>
              <a:off x="0" y="6237312"/>
              <a:ext cx="9144000" cy="495988"/>
              <a:chOff x="0" y="6236766"/>
              <a:chExt cx="9144563" cy="495988"/>
            </a:xfrm>
          </p:grpSpPr>
          <p:sp>
            <p:nvSpPr>
              <p:cNvPr id="5" name="Rettangolo arrotondato 27"/>
              <p:cNvSpPr>
                <a:spLocks noChangeArrowheads="1"/>
              </p:cNvSpPr>
              <p:nvPr/>
            </p:nvSpPr>
            <p:spPr bwMode="auto">
              <a:xfrm>
                <a:off x="34927" y="6255809"/>
                <a:ext cx="865241" cy="477673"/>
              </a:xfrm>
              <a:prstGeom prst="roundRect">
                <a:avLst>
                  <a:gd name="adj" fmla="val 16667"/>
                </a:avLst>
              </a:prstGeom>
              <a:solidFill>
                <a:srgbClr val="FFFFFF"/>
              </a:solid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it-IT" altLang="it-IT" sz="4400" b="1">
                  <a:solidFill>
                    <a:srgbClr val="FFFFFF"/>
                  </a:solidFill>
                  <a:latin typeface="Tahoma" pitchFamily="34" charset="0"/>
                  <a:ea typeface="+mn-ea"/>
                  <a:cs typeface="Arial" pitchFamily="34" charset="0"/>
                </a:endParaRPr>
              </a:p>
            </p:txBody>
          </p:sp>
          <p:sp>
            <p:nvSpPr>
              <p:cNvPr id="6" name="Line 14"/>
              <p:cNvSpPr>
                <a:spLocks noChangeShapeType="1"/>
              </p:cNvSpPr>
              <p:nvPr/>
            </p:nvSpPr>
            <p:spPr bwMode="auto">
              <a:xfrm>
                <a:off x="0" y="6236766"/>
                <a:ext cx="9144563" cy="0"/>
              </a:xfrm>
              <a:prstGeom prst="line">
                <a:avLst/>
              </a:prstGeom>
              <a:noFill/>
              <a:ln w="19050">
                <a:solidFill>
                  <a:srgbClr val="34344E"/>
                </a:solidFill>
                <a:round/>
                <a:headEnd/>
                <a:tailEnd/>
              </a:ln>
              <a:effectLst>
                <a:prstShdw prst="shdw17" dist="17961" dir="2700000">
                  <a:srgbClr val="999999">
                    <a:alpha val="74997"/>
                  </a:srgbClr>
                </a:prstShdw>
              </a:effectLst>
              <a:extLst>
                <a:ext uri="{909E8E84-426E-40dd-AFC4-6F175D3DCCD1}">
                  <a14:hiddenFill xmlns="" xmlns:a14="http://schemas.microsoft.com/office/drawing/2010/main">
                    <a:noFill/>
                  </a14:hiddenFill>
                </a:ext>
              </a:extLst>
            </p:spPr>
            <p:txBody>
              <a:bodyPr/>
              <a:lstStyle/>
              <a:p>
                <a:endParaRPr lang="it-IT"/>
              </a:p>
            </p:txBody>
          </p:sp>
        </p:grpSp>
        <p:pic>
          <p:nvPicPr>
            <p:cNvPr id="4" name="Picture 1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44016" y="6295515"/>
              <a:ext cx="3059832" cy="5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347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84200" y="165100"/>
            <a:ext cx="7253288" cy="552450"/>
          </a:xfrm>
          <a:prstGeom prst="rect">
            <a:avLst/>
          </a:prstGeom>
        </p:spPr>
        <p:txBody>
          <a:bodyPr/>
          <a:lstStyle/>
          <a:p>
            <a:r>
              <a:rPr lang="en-GB" noProof="0"/>
              <a:t>Cliquez pour modifier le style du titre</a:t>
            </a:r>
          </a:p>
        </p:txBody>
      </p:sp>
      <p:sp>
        <p:nvSpPr>
          <p:cNvPr id="3" name="Espace réservé du texte vertical 2"/>
          <p:cNvSpPr>
            <a:spLocks noGrp="1"/>
          </p:cNvSpPr>
          <p:nvPr>
            <p:ph type="body" orient="vert" idx="1"/>
          </p:nvPr>
        </p:nvSpPr>
        <p:spPr>
          <a:xfrm>
            <a:off x="581026" y="966788"/>
            <a:ext cx="7997825" cy="5461000"/>
          </a:xfrm>
          <a:prstGeom prst="rect">
            <a:avLst/>
          </a:prstGeom>
        </p:spPr>
        <p:txBody>
          <a:bodyPr vert="eaVert"/>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Tree>
    <p:extLst>
      <p:ext uri="{BB962C8B-B14F-4D97-AF65-F5344CB8AC3E}">
        <p14:creationId xmlns:p14="http://schemas.microsoft.com/office/powerpoint/2010/main" val="146504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61189" y="179390"/>
            <a:ext cx="2022475" cy="635317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889000" y="179390"/>
            <a:ext cx="5919788" cy="63531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0842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84200" y="165100"/>
            <a:ext cx="7253288" cy="552450"/>
          </a:xfrm>
          <a:prstGeom prst="rect">
            <a:avLst/>
          </a:prstGeo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581026" y="966788"/>
            <a:ext cx="3922713" cy="5461000"/>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56139" y="966788"/>
            <a:ext cx="3922712" cy="5461000"/>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043001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84200" y="165100"/>
            <a:ext cx="7253288" cy="552450"/>
          </a:xfrm>
          <a:prstGeom prst="rect">
            <a:avLst/>
          </a:prstGeom>
        </p:spPr>
        <p:txBody>
          <a:bodyPr/>
          <a:lstStyle/>
          <a:p>
            <a:r>
              <a:rPr lang="it-IT"/>
              <a:t>Fare clic per modificare lo stile del titolo</a:t>
            </a:r>
            <a:endParaRPr lang="en-US"/>
          </a:p>
        </p:txBody>
      </p:sp>
      <p:sp>
        <p:nvSpPr>
          <p:cNvPr id="3" name="Segnaposto tabella 2"/>
          <p:cNvSpPr>
            <a:spLocks noGrp="1"/>
          </p:cNvSpPr>
          <p:nvPr>
            <p:ph type="tbl" idx="1"/>
          </p:nvPr>
        </p:nvSpPr>
        <p:spPr>
          <a:xfrm>
            <a:off x="581026" y="966788"/>
            <a:ext cx="7997825" cy="5461000"/>
          </a:xfrm>
          <a:prstGeom prst="rect">
            <a:avLst/>
          </a:prstGeom>
        </p:spPr>
        <p:txBody>
          <a:bodyPr/>
          <a:lstStyle/>
          <a:p>
            <a:pPr lvl="0"/>
            <a:endParaRPr lang="en-US" noProof="0"/>
          </a:p>
        </p:txBody>
      </p:sp>
    </p:spTree>
    <p:extLst>
      <p:ext uri="{BB962C8B-B14F-4D97-AF65-F5344CB8AC3E}">
        <p14:creationId xmlns:p14="http://schemas.microsoft.com/office/powerpoint/2010/main" val="427617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8BB0E9C-7502-AA4C-887D-C1B9AB1A254A}"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A73177-5B32-0B42-B5C1-4089B291D866}" type="slidenum">
              <a:rPr lang="it-IT"/>
              <a:pPr>
                <a:defRPr/>
              </a:pPr>
              <a:t>‹N›</a:t>
            </a:fld>
            <a:endParaRPr lang="it-IT"/>
          </a:p>
        </p:txBody>
      </p:sp>
    </p:spTree>
    <p:extLst>
      <p:ext uri="{BB962C8B-B14F-4D97-AF65-F5344CB8AC3E}">
        <p14:creationId xmlns:p14="http://schemas.microsoft.com/office/powerpoint/2010/main" val="227851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D9A9F01-7081-8940-BD66-F509193C666F}"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BD1EDAC-9EA4-1547-8C74-072BDF0F253A}" type="slidenum">
              <a:rPr lang="it-IT"/>
              <a:pPr>
                <a:defRPr/>
              </a:pPr>
              <a:t>‹N›</a:t>
            </a:fld>
            <a:endParaRPr lang="it-IT"/>
          </a:p>
        </p:txBody>
      </p:sp>
    </p:spTree>
    <p:extLst>
      <p:ext uri="{BB962C8B-B14F-4D97-AF65-F5344CB8AC3E}">
        <p14:creationId xmlns:p14="http://schemas.microsoft.com/office/powerpoint/2010/main" val="1506468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4634CB1-5EF2-D541-91DF-DAD92AAB5D02}"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68FB952-64DF-2746-85A2-E049C46381E0}" type="slidenum">
              <a:rPr lang="it-IT"/>
              <a:pPr>
                <a:defRPr/>
              </a:pPr>
              <a:t>‹N›</a:t>
            </a:fld>
            <a:endParaRPr lang="it-IT"/>
          </a:p>
        </p:txBody>
      </p:sp>
    </p:spTree>
    <p:extLst>
      <p:ext uri="{BB962C8B-B14F-4D97-AF65-F5344CB8AC3E}">
        <p14:creationId xmlns:p14="http://schemas.microsoft.com/office/powerpoint/2010/main" val="1417347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E628370-5F26-6D48-9428-3D73A651C2E3}" type="datetimeFigureOut">
              <a:rPr lang="it-IT"/>
              <a:pPr>
                <a:defRPr/>
              </a:pPr>
              <a:t>20/10/2020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E5131C8-BE76-9247-954A-357FA164E1EA}" type="slidenum">
              <a:rPr lang="it-IT"/>
              <a:pPr>
                <a:defRPr/>
              </a:pPr>
              <a:t>‹N›</a:t>
            </a:fld>
            <a:endParaRPr lang="it-IT"/>
          </a:p>
        </p:txBody>
      </p:sp>
    </p:spTree>
    <p:extLst>
      <p:ext uri="{BB962C8B-B14F-4D97-AF65-F5344CB8AC3E}">
        <p14:creationId xmlns:p14="http://schemas.microsoft.com/office/powerpoint/2010/main" val="140669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89FC63E1-446E-3B4E-82A7-2471F11DBF54}" type="datetimeFigureOut">
              <a:rPr lang="it-IT"/>
              <a:pPr>
                <a:defRPr/>
              </a:pPr>
              <a:t>20/10/2020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5B14F09-ED97-264E-A08C-63B35A3DB935}" type="slidenum">
              <a:rPr lang="it-IT"/>
              <a:pPr>
                <a:defRPr/>
              </a:pPr>
              <a:t>‹N›</a:t>
            </a:fld>
            <a:endParaRPr lang="it-IT"/>
          </a:p>
        </p:txBody>
      </p:sp>
    </p:spTree>
    <p:extLst>
      <p:ext uri="{BB962C8B-B14F-4D97-AF65-F5344CB8AC3E}">
        <p14:creationId xmlns:p14="http://schemas.microsoft.com/office/powerpoint/2010/main" val="299645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D2074D57-D10A-AC49-8C61-ACB109E19AE4}" type="datetimeFigureOut">
              <a:rPr lang="it-IT"/>
              <a:pPr>
                <a:defRPr/>
              </a:pPr>
              <a:t>20/10/2020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DF7130E-5C1D-3644-8ECE-D3730F30E9E9}" type="slidenum">
              <a:rPr lang="it-IT"/>
              <a:pPr>
                <a:defRPr/>
              </a:pPr>
              <a:t>‹N›</a:t>
            </a:fld>
            <a:endParaRPr lang="it-IT"/>
          </a:p>
        </p:txBody>
      </p:sp>
    </p:spTree>
    <p:extLst>
      <p:ext uri="{BB962C8B-B14F-4D97-AF65-F5344CB8AC3E}">
        <p14:creationId xmlns:p14="http://schemas.microsoft.com/office/powerpoint/2010/main" val="140892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260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BFC8F04-7C8F-F546-9372-62DE829FE27B}" type="datetimeFigureOut">
              <a:rPr lang="it-IT"/>
              <a:pPr>
                <a:defRPr/>
              </a:pPr>
              <a:t>20/10/2020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E1EA644-A4DC-1346-9895-C1EFA60FF56A}" type="slidenum">
              <a:rPr lang="it-IT"/>
              <a:pPr>
                <a:defRPr/>
              </a:pPr>
              <a:t>‹N›</a:t>
            </a:fld>
            <a:endParaRPr lang="it-IT"/>
          </a:p>
        </p:txBody>
      </p:sp>
    </p:spTree>
    <p:extLst>
      <p:ext uri="{BB962C8B-B14F-4D97-AF65-F5344CB8AC3E}">
        <p14:creationId xmlns:p14="http://schemas.microsoft.com/office/powerpoint/2010/main" val="11040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571FE5D-E0FD-A542-938F-F34BDACD3C0B}" type="datetimeFigureOut">
              <a:rPr lang="it-IT"/>
              <a:pPr>
                <a:defRPr/>
              </a:pPr>
              <a:t>20/10/2020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E46D7B9-4EA5-8A4D-B8F2-D7CBE5D1EF41}" type="slidenum">
              <a:rPr lang="it-IT"/>
              <a:pPr>
                <a:defRPr/>
              </a:pPr>
              <a:t>‹N›</a:t>
            </a:fld>
            <a:endParaRPr lang="it-IT"/>
          </a:p>
        </p:txBody>
      </p:sp>
    </p:spTree>
    <p:extLst>
      <p:ext uri="{BB962C8B-B14F-4D97-AF65-F5344CB8AC3E}">
        <p14:creationId xmlns:p14="http://schemas.microsoft.com/office/powerpoint/2010/main" val="195897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BF0D859-C802-774F-8422-EF29E5934B56}" type="datetimeFigureOut">
              <a:rPr lang="it-IT"/>
              <a:pPr>
                <a:defRPr/>
              </a:pPr>
              <a:t>20/10/2020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F27E799-6707-7649-8A9F-174ED7DECDFA}" type="slidenum">
              <a:rPr lang="it-IT"/>
              <a:pPr>
                <a:defRPr/>
              </a:pPr>
              <a:t>‹N›</a:t>
            </a:fld>
            <a:endParaRPr lang="it-IT"/>
          </a:p>
        </p:txBody>
      </p:sp>
    </p:spTree>
    <p:extLst>
      <p:ext uri="{BB962C8B-B14F-4D97-AF65-F5344CB8AC3E}">
        <p14:creationId xmlns:p14="http://schemas.microsoft.com/office/powerpoint/2010/main" val="2954099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A1D528DF-E877-8941-9584-F7E178081D82}"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F61F46-CA9B-EF40-A542-2C516E64987C}" type="slidenum">
              <a:rPr lang="it-IT"/>
              <a:pPr>
                <a:defRPr/>
              </a:pPr>
              <a:t>‹N›</a:t>
            </a:fld>
            <a:endParaRPr lang="it-IT"/>
          </a:p>
        </p:txBody>
      </p:sp>
    </p:spTree>
    <p:extLst>
      <p:ext uri="{BB962C8B-B14F-4D97-AF65-F5344CB8AC3E}">
        <p14:creationId xmlns:p14="http://schemas.microsoft.com/office/powerpoint/2010/main" val="260922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A77C6D6-F683-6042-A037-DE4A9BA0B7F4}"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FAB6389-6868-234A-85CB-C28D848DE9B4}" type="slidenum">
              <a:rPr lang="it-IT"/>
              <a:pPr>
                <a:defRPr/>
              </a:pPr>
              <a:t>‹N›</a:t>
            </a:fld>
            <a:endParaRPr lang="it-IT"/>
          </a:p>
        </p:txBody>
      </p:sp>
    </p:spTree>
    <p:extLst>
      <p:ext uri="{BB962C8B-B14F-4D97-AF65-F5344CB8AC3E}">
        <p14:creationId xmlns:p14="http://schemas.microsoft.com/office/powerpoint/2010/main" val="2878303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it-IT" altLang="it-IT" sz="4400" b="1">
              <a:solidFill>
                <a:srgbClr val="EAEAEA"/>
              </a:solidFill>
              <a:ea typeface="+mn-ea"/>
              <a:cs typeface="Arial" pitchFamily="34"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rgbClr val="FFFFCC"/>
              </a:buClr>
              <a:buSzPct val="70000"/>
              <a:buFont typeface="Arial" pitchFamily="34" charset="0"/>
              <a:buChar char="n"/>
              <a:defRPr/>
            </a:pPr>
            <a:endParaRPr lang="it-IT" altLang="it-IT" sz="3200">
              <a:solidFill>
                <a:srgbClr val="000000"/>
              </a:solidFill>
              <a:ea typeface="+mn-ea"/>
              <a:cs typeface="Arial" pitchFamily="34" charset="0"/>
            </a:endParaRPr>
          </a:p>
        </p:txBody>
      </p:sp>
    </p:spTree>
    <p:extLst>
      <p:ext uri="{BB962C8B-B14F-4D97-AF65-F5344CB8AC3E}">
        <p14:creationId xmlns:p14="http://schemas.microsoft.com/office/powerpoint/2010/main" val="133855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17297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05111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333739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676400"/>
            <a:ext cx="38100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76400"/>
            <a:ext cx="38100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4221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GB" noProof="0"/>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a:t>Cliquez pour modifier les styles du texte du masque</a:t>
            </a:r>
          </a:p>
        </p:txBody>
      </p:sp>
    </p:spTree>
    <p:extLst>
      <p:ext uri="{BB962C8B-B14F-4D97-AF65-F5344CB8AC3E}">
        <p14:creationId xmlns:p14="http://schemas.microsoft.com/office/powerpoint/2010/main" val="1948397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51352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835473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73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553068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254708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174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115888"/>
            <a:ext cx="1943100" cy="33131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15888"/>
            <a:ext cx="5676900" cy="331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54267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61784" y="2"/>
            <a:ext cx="7819965" cy="835651"/>
          </a:xfrm>
          <a:prstGeom prst="rect">
            <a:avLst/>
          </a:prstGeom>
        </p:spPr>
        <p:txBody>
          <a:bodyPr/>
          <a:lstStyle>
            <a:lvl1pPr algn="l">
              <a:defRPr sz="2394">
                <a:solidFill>
                  <a:schemeClr val="bg1"/>
                </a:solidFill>
              </a:defRPr>
            </a:lvl1pPr>
          </a:lstStyle>
          <a:p>
            <a:r>
              <a:rPr lang="it-IT" dirty="0"/>
              <a:t>Fare clic per modificare lo stile del titolo</a:t>
            </a:r>
          </a:p>
        </p:txBody>
      </p:sp>
      <p:sp>
        <p:nvSpPr>
          <p:cNvPr id="3" name="Segnaposto contenuto 2"/>
          <p:cNvSpPr>
            <a:spLocks noGrp="1"/>
          </p:cNvSpPr>
          <p:nvPr>
            <p:ph idx="1"/>
          </p:nvPr>
        </p:nvSpPr>
        <p:spPr>
          <a:xfrm>
            <a:off x="261784" y="1012506"/>
            <a:ext cx="8620435" cy="4963608"/>
          </a:xfrm>
          <a:prstGeom prst="rect">
            <a:avLst/>
          </a:prstGeom>
        </p:spPr>
        <p:txBody>
          <a:bodyPr>
            <a:normAutofit/>
          </a:bodyPr>
          <a:lstStyle>
            <a:lvl1pPr>
              <a:defRPr sz="2394">
                <a:latin typeface="+mn-lt"/>
              </a:defRPr>
            </a:lvl1pPr>
            <a:lvl2pPr>
              <a:defRPr sz="2052">
                <a:latin typeface="+mn-lt"/>
              </a:defRPr>
            </a:lvl2pPr>
            <a:lvl3pPr>
              <a:defRPr sz="1710">
                <a:latin typeface="+mn-lt"/>
              </a:defRPr>
            </a:lvl3pPr>
            <a:lvl4pPr>
              <a:defRPr sz="1539">
                <a:latin typeface="+mn-lt"/>
              </a:defRPr>
            </a:lvl4pPr>
            <a:lvl5pPr>
              <a:defRPr sz="1539">
                <a:latin typeface="+mn-lt"/>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data 3"/>
          <p:cNvSpPr>
            <a:spLocks noGrp="1"/>
          </p:cNvSpPr>
          <p:nvPr>
            <p:ph type="dt" sz="half" idx="10"/>
          </p:nvPr>
        </p:nvSpPr>
        <p:spPr>
          <a:xfrm>
            <a:off x="6111875" y="6396038"/>
            <a:ext cx="1662113" cy="298450"/>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MS PGothic" charset="0"/>
                <a:cs typeface="MS PGothic" charset="0"/>
              </a:defRPr>
            </a:lvl1pPr>
          </a:lstStyle>
          <a:p>
            <a:pPr>
              <a:defRPr/>
            </a:pPr>
            <a:fld id="{7E4F47B9-FAC1-0D47-ACF8-CCF1AA03F5BE}" type="datetimeFigureOut">
              <a:rPr lang="it-IT"/>
              <a:pPr>
                <a:defRPr/>
              </a:pPr>
              <a:t>20/10/2020</a:t>
            </a:fld>
            <a:endParaRPr lang="it-IT"/>
          </a:p>
        </p:txBody>
      </p:sp>
      <p:sp>
        <p:nvSpPr>
          <p:cNvPr id="5" name="Segnaposto numero diapositiva 5"/>
          <p:cNvSpPr>
            <a:spLocks noGrp="1"/>
          </p:cNvSpPr>
          <p:nvPr>
            <p:ph type="sldNum" sz="quarter" idx="11"/>
          </p:nvPr>
        </p:nvSpPr>
        <p:spPr>
          <a:xfrm>
            <a:off x="7896225" y="6356350"/>
            <a:ext cx="790575" cy="338138"/>
          </a:xfrm>
        </p:spPr>
        <p:txBody>
          <a:bodyPr/>
          <a:lstStyle>
            <a:lvl1pPr>
              <a:defRPr smtClean="0"/>
            </a:lvl1pPr>
          </a:lstStyle>
          <a:p>
            <a:pPr>
              <a:defRPr/>
            </a:pPr>
            <a:fld id="{B3B37131-B34A-7B4F-99E3-A95F2A6558A9}" type="slidenum">
              <a:rPr lang="it-IT"/>
              <a:pPr>
                <a:defRPr/>
              </a:pPr>
              <a:t>‹N›</a:t>
            </a:fld>
            <a:endParaRPr lang="it-IT"/>
          </a:p>
        </p:txBody>
      </p:sp>
    </p:spTree>
    <p:extLst>
      <p:ext uri="{BB962C8B-B14F-4D97-AF65-F5344CB8AC3E}">
        <p14:creationId xmlns:p14="http://schemas.microsoft.com/office/powerpoint/2010/main" val="961040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473" y="1143129"/>
            <a:ext cx="4049369" cy="4983429"/>
          </a:xfrm>
          <a:prstGeom prst="rect">
            <a:avLst/>
          </a:prstGeo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p:cNvSpPr>
            <a:spLocks noGrp="1"/>
          </p:cNvSpPr>
          <p:nvPr>
            <p:ph sz="half" idx="2"/>
          </p:nvPr>
        </p:nvSpPr>
        <p:spPr>
          <a:xfrm>
            <a:off x="4637159" y="1143129"/>
            <a:ext cx="4049370" cy="4983429"/>
          </a:xfrm>
          <a:prstGeom prst="rect">
            <a:avLst/>
          </a:prstGeo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8" name="Titolo 1"/>
          <p:cNvSpPr>
            <a:spLocks noGrp="1"/>
          </p:cNvSpPr>
          <p:nvPr>
            <p:ph type="title"/>
          </p:nvPr>
        </p:nvSpPr>
        <p:spPr>
          <a:xfrm>
            <a:off x="261784" y="2"/>
            <a:ext cx="7819965" cy="835651"/>
          </a:xfrm>
          <a:prstGeom prst="rect">
            <a:avLst/>
          </a:prstGeom>
          <a:noFill/>
          <a:ln w="9525">
            <a:noFill/>
            <a:miter lim="800000"/>
            <a:headEnd/>
            <a:tailEnd/>
          </a:ln>
        </p:spPr>
        <p:txBody>
          <a:bodyPr/>
          <a:lstStyle>
            <a:lvl1pPr>
              <a:defRPr lang="it-IT" sz="2394" dirty="0"/>
            </a:lvl1pPr>
          </a:lstStyle>
          <a:p>
            <a:pPr lvl="0"/>
            <a:r>
              <a:rPr lang="it-IT"/>
              <a:t>Fare clic per modificare lo stile del titolo</a:t>
            </a:r>
            <a:endParaRPr lang="it-IT" dirty="0"/>
          </a:p>
        </p:txBody>
      </p:sp>
      <p:sp>
        <p:nvSpPr>
          <p:cNvPr id="5" name="Segnaposto data 4"/>
          <p:cNvSpPr>
            <a:spLocks noGrp="1"/>
          </p:cNvSpPr>
          <p:nvPr>
            <p:ph type="dt" sz="half" idx="10"/>
          </p:nvPr>
        </p:nvSpPr>
        <p:spPr>
          <a:xfrm>
            <a:off x="6111875" y="6396038"/>
            <a:ext cx="1662113" cy="298450"/>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MS PGothic" charset="0"/>
                <a:cs typeface="MS PGothic" charset="0"/>
              </a:defRPr>
            </a:lvl1pPr>
          </a:lstStyle>
          <a:p>
            <a:pPr>
              <a:defRPr/>
            </a:pPr>
            <a:fld id="{BB278EA0-C5EF-0448-B945-4321F611BE92}" type="datetimeFigureOut">
              <a:rPr lang="it-IT"/>
              <a:pPr>
                <a:defRPr/>
              </a:pPr>
              <a:t>20/10/2020</a:t>
            </a:fld>
            <a:endParaRPr lang="it-IT"/>
          </a:p>
        </p:txBody>
      </p:sp>
      <p:sp>
        <p:nvSpPr>
          <p:cNvPr id="6" name="Segnaposto numero diapositiva 6"/>
          <p:cNvSpPr>
            <a:spLocks noGrp="1"/>
          </p:cNvSpPr>
          <p:nvPr>
            <p:ph type="sldNum" sz="quarter" idx="11"/>
          </p:nvPr>
        </p:nvSpPr>
        <p:spPr>
          <a:xfrm>
            <a:off x="7896225" y="6356350"/>
            <a:ext cx="790575" cy="338138"/>
          </a:xfrm>
        </p:spPr>
        <p:txBody>
          <a:bodyPr/>
          <a:lstStyle>
            <a:lvl1pPr>
              <a:defRPr smtClean="0"/>
            </a:lvl1pPr>
          </a:lstStyle>
          <a:p>
            <a:pPr>
              <a:defRPr/>
            </a:pPr>
            <a:fld id="{CCDE5E55-B445-2F4E-93C3-F93A6502B6CB}" type="slidenum">
              <a:rPr lang="it-IT"/>
              <a:pPr>
                <a:defRPr/>
              </a:pPr>
              <a:t>‹N›</a:t>
            </a:fld>
            <a:endParaRPr lang="it-IT"/>
          </a:p>
        </p:txBody>
      </p:sp>
    </p:spTree>
    <p:extLst>
      <p:ext uri="{BB962C8B-B14F-4D97-AF65-F5344CB8AC3E}">
        <p14:creationId xmlns:p14="http://schemas.microsoft.com/office/powerpoint/2010/main" val="539245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473" y="1012508"/>
            <a:ext cx="4039867" cy="639293"/>
          </a:xfrm>
          <a:prstGeom prst="rect">
            <a:avLst/>
          </a:prstGeo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it-IT"/>
              <a:t>Fare clic per modificare stili del testo dello schema</a:t>
            </a:r>
          </a:p>
        </p:txBody>
      </p:sp>
      <p:sp>
        <p:nvSpPr>
          <p:cNvPr id="4" name="Segnaposto contenuto 3"/>
          <p:cNvSpPr>
            <a:spLocks noGrp="1"/>
          </p:cNvSpPr>
          <p:nvPr>
            <p:ph sz="half" idx="2"/>
          </p:nvPr>
        </p:nvSpPr>
        <p:spPr>
          <a:xfrm>
            <a:off x="457473" y="1926855"/>
            <a:ext cx="4039867" cy="4199702"/>
          </a:xfrm>
          <a:prstGeom prst="rect">
            <a:avLst/>
          </a:prstGeo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p:nvPr>
        </p:nvSpPr>
        <p:spPr>
          <a:xfrm>
            <a:off x="4645304" y="1012508"/>
            <a:ext cx="4041225" cy="639293"/>
          </a:xfrm>
          <a:prstGeom prst="rect">
            <a:avLst/>
          </a:prstGeo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it-IT"/>
              <a:t>Fare clic per modificare stili del testo dello schema</a:t>
            </a:r>
          </a:p>
        </p:txBody>
      </p:sp>
      <p:sp>
        <p:nvSpPr>
          <p:cNvPr id="6" name="Segnaposto contenuto 5"/>
          <p:cNvSpPr>
            <a:spLocks noGrp="1"/>
          </p:cNvSpPr>
          <p:nvPr>
            <p:ph sz="quarter" idx="4"/>
          </p:nvPr>
        </p:nvSpPr>
        <p:spPr>
          <a:xfrm>
            <a:off x="4645304" y="1926855"/>
            <a:ext cx="4041225" cy="4199702"/>
          </a:xfrm>
          <a:prstGeom prst="rect">
            <a:avLst/>
          </a:prstGeo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p:nvPr>
        </p:nvSpPr>
        <p:spPr>
          <a:xfrm>
            <a:off x="261784" y="2"/>
            <a:ext cx="7819965" cy="835651"/>
          </a:xfrm>
          <a:prstGeom prst="rect">
            <a:avLst/>
          </a:prstGeom>
          <a:noFill/>
          <a:ln w="9525">
            <a:noFill/>
            <a:miter lim="800000"/>
            <a:headEnd/>
            <a:tailEnd/>
          </a:ln>
        </p:spPr>
        <p:txBody>
          <a:bodyPr/>
          <a:lstStyle>
            <a:lvl1pPr>
              <a:defRPr lang="it-IT" sz="2394" dirty="0"/>
            </a:lvl1pPr>
          </a:lstStyle>
          <a:p>
            <a:pPr lvl="0"/>
            <a:r>
              <a:rPr lang="it-IT" dirty="0"/>
              <a:t>Fare clic per modificare lo stile del titolo</a:t>
            </a:r>
          </a:p>
        </p:txBody>
      </p:sp>
      <p:sp>
        <p:nvSpPr>
          <p:cNvPr id="7" name="Segnaposto data 6"/>
          <p:cNvSpPr>
            <a:spLocks noGrp="1"/>
          </p:cNvSpPr>
          <p:nvPr>
            <p:ph type="dt" sz="half" idx="10"/>
          </p:nvPr>
        </p:nvSpPr>
        <p:spPr>
          <a:xfrm>
            <a:off x="6111875" y="6396038"/>
            <a:ext cx="1662113" cy="298450"/>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MS PGothic" charset="0"/>
                <a:cs typeface="MS PGothic" charset="0"/>
              </a:defRPr>
            </a:lvl1pPr>
          </a:lstStyle>
          <a:p>
            <a:pPr>
              <a:defRPr/>
            </a:pPr>
            <a:fld id="{FAB597B3-C96B-0F4A-B913-D695076C8F65}" type="datetimeFigureOut">
              <a:rPr lang="it-IT"/>
              <a:pPr>
                <a:defRPr/>
              </a:pPr>
              <a:t>20/10/2020</a:t>
            </a:fld>
            <a:endParaRPr lang="it-IT"/>
          </a:p>
        </p:txBody>
      </p:sp>
      <p:sp>
        <p:nvSpPr>
          <p:cNvPr id="8" name="Segnaposto numero diapositiva 8"/>
          <p:cNvSpPr>
            <a:spLocks noGrp="1"/>
          </p:cNvSpPr>
          <p:nvPr>
            <p:ph type="sldNum" sz="quarter" idx="11"/>
          </p:nvPr>
        </p:nvSpPr>
        <p:spPr>
          <a:xfrm>
            <a:off x="7896225" y="6356350"/>
            <a:ext cx="790575" cy="338138"/>
          </a:xfrm>
        </p:spPr>
        <p:txBody>
          <a:bodyPr/>
          <a:lstStyle>
            <a:lvl1pPr>
              <a:defRPr smtClean="0"/>
            </a:lvl1pPr>
          </a:lstStyle>
          <a:p>
            <a:pPr>
              <a:defRPr/>
            </a:pPr>
            <a:fld id="{8E90C198-EF10-A140-BEBC-266D26AC9226}" type="slidenum">
              <a:rPr lang="it-IT"/>
              <a:pPr>
                <a:defRPr/>
              </a:pPr>
              <a:t>‹N›</a:t>
            </a:fld>
            <a:endParaRPr lang="it-IT"/>
          </a:p>
        </p:txBody>
      </p:sp>
    </p:spTree>
    <p:extLst>
      <p:ext uri="{BB962C8B-B14F-4D97-AF65-F5344CB8AC3E}">
        <p14:creationId xmlns:p14="http://schemas.microsoft.com/office/powerpoint/2010/main" val="199880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84200" y="165100"/>
            <a:ext cx="7253288" cy="552450"/>
          </a:xfrm>
          <a:prstGeom prst="rect">
            <a:avLst/>
          </a:prstGeom>
        </p:spPr>
        <p:txBody>
          <a:bodyPr/>
          <a:lstStyle/>
          <a:p>
            <a:r>
              <a:rPr lang="en-GB" noProof="0"/>
              <a:t>Cliquez pour modifier le style du titre</a:t>
            </a:r>
          </a:p>
        </p:txBody>
      </p:sp>
      <p:sp>
        <p:nvSpPr>
          <p:cNvPr id="3" name="Espace réservé du contenu 2"/>
          <p:cNvSpPr>
            <a:spLocks noGrp="1"/>
          </p:cNvSpPr>
          <p:nvPr>
            <p:ph sz="half" idx="1"/>
          </p:nvPr>
        </p:nvSpPr>
        <p:spPr>
          <a:xfrm>
            <a:off x="898526" y="1157288"/>
            <a:ext cx="3965575" cy="5375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 name="Espace réservé du contenu 3"/>
          <p:cNvSpPr>
            <a:spLocks noGrp="1"/>
          </p:cNvSpPr>
          <p:nvPr>
            <p:ph sz="half" idx="2"/>
          </p:nvPr>
        </p:nvSpPr>
        <p:spPr>
          <a:xfrm>
            <a:off x="5016501" y="1157288"/>
            <a:ext cx="3967163" cy="5375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Tree>
    <p:extLst>
      <p:ext uri="{BB962C8B-B14F-4D97-AF65-F5344CB8AC3E}">
        <p14:creationId xmlns:p14="http://schemas.microsoft.com/office/powerpoint/2010/main" val="2408851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p:cNvSpPr>
            <a:spLocks noGrp="1"/>
          </p:cNvSpPr>
          <p:nvPr>
            <p:ph type="title"/>
          </p:nvPr>
        </p:nvSpPr>
        <p:spPr>
          <a:xfrm>
            <a:off x="261784" y="-228395"/>
            <a:ext cx="7819965" cy="1064047"/>
          </a:xfrm>
          <a:prstGeom prst="rect">
            <a:avLst/>
          </a:prstGeom>
          <a:noFill/>
          <a:ln w="9525">
            <a:noFill/>
            <a:miter lim="800000"/>
            <a:headEnd/>
            <a:tailEnd/>
          </a:ln>
        </p:spPr>
        <p:txBody>
          <a:bodyPr/>
          <a:lstStyle>
            <a:lvl1pPr>
              <a:defRPr lang="it-IT" sz="2394" dirty="0"/>
            </a:lvl1pPr>
          </a:lstStyle>
          <a:p>
            <a:pPr lvl="0"/>
            <a:r>
              <a:rPr lang="it-IT"/>
              <a:t>Fare clic per modificare lo stile del titolo</a:t>
            </a:r>
            <a:endParaRPr lang="it-IT" dirty="0"/>
          </a:p>
        </p:txBody>
      </p:sp>
      <p:sp>
        <p:nvSpPr>
          <p:cNvPr id="3" name="Segnaposto data 2"/>
          <p:cNvSpPr>
            <a:spLocks noGrp="1"/>
          </p:cNvSpPr>
          <p:nvPr>
            <p:ph type="dt" sz="half" idx="10"/>
          </p:nvPr>
        </p:nvSpPr>
        <p:spPr>
          <a:xfrm>
            <a:off x="6111875" y="6396038"/>
            <a:ext cx="1662113" cy="298450"/>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MS PGothic" charset="0"/>
                <a:cs typeface="MS PGothic" charset="0"/>
              </a:defRPr>
            </a:lvl1pPr>
          </a:lstStyle>
          <a:p>
            <a:pPr>
              <a:defRPr/>
            </a:pPr>
            <a:fld id="{84B828DA-1E5E-534A-9430-DA8DDDF00C3C}" type="datetimeFigureOut">
              <a:rPr lang="it-IT"/>
              <a:pPr>
                <a:defRPr/>
              </a:pPr>
              <a:t>20/10/2020</a:t>
            </a:fld>
            <a:endParaRPr lang="it-IT"/>
          </a:p>
        </p:txBody>
      </p:sp>
      <p:sp>
        <p:nvSpPr>
          <p:cNvPr id="4" name="Segnaposto numero diapositiva 4"/>
          <p:cNvSpPr>
            <a:spLocks noGrp="1"/>
          </p:cNvSpPr>
          <p:nvPr>
            <p:ph type="sldNum" sz="quarter" idx="11"/>
          </p:nvPr>
        </p:nvSpPr>
        <p:spPr>
          <a:xfrm>
            <a:off x="7896225" y="6356350"/>
            <a:ext cx="790575" cy="338138"/>
          </a:xfrm>
        </p:spPr>
        <p:txBody>
          <a:bodyPr/>
          <a:lstStyle>
            <a:lvl1pPr>
              <a:defRPr smtClean="0"/>
            </a:lvl1pPr>
          </a:lstStyle>
          <a:p>
            <a:pPr>
              <a:defRPr/>
            </a:pPr>
            <a:fld id="{701236A4-D471-9E49-9712-96DF89803726}" type="slidenum">
              <a:rPr lang="it-IT"/>
              <a:pPr>
                <a:defRPr/>
              </a:pPr>
              <a:t>‹N›</a:t>
            </a:fld>
            <a:endParaRPr lang="it-IT"/>
          </a:p>
        </p:txBody>
      </p:sp>
    </p:spTree>
    <p:extLst>
      <p:ext uri="{BB962C8B-B14F-4D97-AF65-F5344CB8AC3E}">
        <p14:creationId xmlns:p14="http://schemas.microsoft.com/office/powerpoint/2010/main" val="1531859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1878" y="4800456"/>
            <a:ext cx="5486943" cy="567300"/>
          </a:xfrm>
          <a:prstGeom prst="rect">
            <a:avLst/>
          </a:prstGeom>
        </p:spPr>
        <p:txBody>
          <a:bodyPr anchor="b"/>
          <a:lstStyle>
            <a:lvl1pPr algn="l">
              <a:defRPr sz="1710" b="1"/>
            </a:lvl1pPr>
          </a:lstStyle>
          <a:p>
            <a:r>
              <a:rPr lang="it-IT"/>
              <a:t>Fare clic per modificare lo stile del titolo</a:t>
            </a:r>
          </a:p>
        </p:txBody>
      </p:sp>
      <p:sp>
        <p:nvSpPr>
          <p:cNvPr id="3" name="Segnaposto immagine 2"/>
          <p:cNvSpPr>
            <a:spLocks noGrp="1"/>
          </p:cNvSpPr>
          <p:nvPr>
            <p:ph type="pic" idx="1"/>
          </p:nvPr>
        </p:nvSpPr>
        <p:spPr>
          <a:xfrm>
            <a:off x="0" y="849229"/>
            <a:ext cx="9144000" cy="3852406"/>
          </a:xfrm>
          <a:prstGeom prst="rect">
            <a:avLst/>
          </a:prstGeom>
        </p:spPr>
        <p:txBody>
          <a:bodyPr rtlCol="0">
            <a:normAutofit/>
          </a:bodyPr>
          <a:lstStyle>
            <a:lvl1pPr marL="0" indent="0">
              <a:buNone/>
              <a:defRPr sz="2736"/>
            </a:lvl1pPr>
            <a:lvl2pPr marL="390952" indent="0">
              <a:buNone/>
              <a:defRPr sz="2394"/>
            </a:lvl2pPr>
            <a:lvl3pPr marL="781903" indent="0">
              <a:buNone/>
              <a:defRPr sz="2052"/>
            </a:lvl3pPr>
            <a:lvl4pPr marL="1172855" indent="0">
              <a:buNone/>
              <a:defRPr sz="1710"/>
            </a:lvl4pPr>
            <a:lvl5pPr marL="1563807" indent="0">
              <a:buNone/>
              <a:defRPr sz="1710"/>
            </a:lvl5pPr>
            <a:lvl6pPr marL="1954759" indent="0">
              <a:buNone/>
              <a:defRPr sz="1710"/>
            </a:lvl6pPr>
            <a:lvl7pPr marL="2345710" indent="0">
              <a:buNone/>
              <a:defRPr sz="1710"/>
            </a:lvl7pPr>
            <a:lvl8pPr marL="2736662" indent="0">
              <a:buNone/>
              <a:defRPr sz="1710"/>
            </a:lvl8pPr>
            <a:lvl9pPr marL="3127614" indent="0">
              <a:buNone/>
              <a:defRPr sz="1710"/>
            </a:lvl9pPr>
          </a:lstStyle>
          <a:p>
            <a:pPr lvl="0"/>
            <a:r>
              <a:rPr lang="it-IT" noProof="0"/>
              <a:t>Fare clic sull'icona per inserire un'immagine</a:t>
            </a:r>
          </a:p>
        </p:txBody>
      </p:sp>
      <p:sp>
        <p:nvSpPr>
          <p:cNvPr id="4" name="Segnaposto testo 3"/>
          <p:cNvSpPr>
            <a:spLocks noGrp="1"/>
          </p:cNvSpPr>
          <p:nvPr>
            <p:ph type="body" sz="half" idx="2"/>
          </p:nvPr>
        </p:nvSpPr>
        <p:spPr>
          <a:xfrm>
            <a:off x="1791878" y="5367757"/>
            <a:ext cx="5486943" cy="804876"/>
          </a:xfrm>
          <a:prstGeom prst="rect">
            <a:avLst/>
          </a:prstGeom>
        </p:spPr>
        <p:txBody>
          <a:bodyPr/>
          <a:lstStyle>
            <a:lvl1pPr marL="0" indent="0">
              <a:buNone/>
              <a:defRPr sz="1197"/>
            </a:lvl1pPr>
            <a:lvl2pPr marL="390952" indent="0">
              <a:buNone/>
              <a:defRPr sz="1026"/>
            </a:lvl2pPr>
            <a:lvl3pPr marL="781903" indent="0">
              <a:buNone/>
              <a:defRPr sz="855"/>
            </a:lvl3pPr>
            <a:lvl4pPr marL="1172855" indent="0">
              <a:buNone/>
              <a:defRPr sz="770"/>
            </a:lvl4pPr>
            <a:lvl5pPr marL="1563807" indent="0">
              <a:buNone/>
              <a:defRPr sz="770"/>
            </a:lvl5pPr>
            <a:lvl6pPr marL="1954759" indent="0">
              <a:buNone/>
              <a:defRPr sz="770"/>
            </a:lvl6pPr>
            <a:lvl7pPr marL="2345710" indent="0">
              <a:buNone/>
              <a:defRPr sz="770"/>
            </a:lvl7pPr>
            <a:lvl8pPr marL="2736662" indent="0">
              <a:buNone/>
              <a:defRPr sz="770"/>
            </a:lvl8pPr>
            <a:lvl9pPr marL="3127614" indent="0">
              <a:buNone/>
              <a:defRPr sz="770"/>
            </a:lvl9pPr>
          </a:lstStyle>
          <a:p>
            <a:pPr lvl="0"/>
            <a:r>
              <a:rPr lang="it-IT"/>
              <a:t>Fare clic per modificare stili del testo dello schema</a:t>
            </a:r>
          </a:p>
        </p:txBody>
      </p:sp>
      <p:sp>
        <p:nvSpPr>
          <p:cNvPr id="5" name="Segnaposto data 4"/>
          <p:cNvSpPr>
            <a:spLocks noGrp="1"/>
          </p:cNvSpPr>
          <p:nvPr>
            <p:ph type="dt" sz="half" idx="10"/>
          </p:nvPr>
        </p:nvSpPr>
        <p:spPr>
          <a:xfrm>
            <a:off x="6111875" y="6396038"/>
            <a:ext cx="1662113" cy="298450"/>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charset="0"/>
                <a:ea typeface="MS PGothic" charset="0"/>
                <a:cs typeface="MS PGothic" charset="0"/>
              </a:defRPr>
            </a:lvl1pPr>
          </a:lstStyle>
          <a:p>
            <a:pPr>
              <a:defRPr/>
            </a:pPr>
            <a:fld id="{A610E999-CEDD-A440-8528-21EAD87AC740}" type="datetimeFigureOut">
              <a:rPr lang="it-IT"/>
              <a:pPr>
                <a:defRPr/>
              </a:pPr>
              <a:t>20/10/2020</a:t>
            </a:fld>
            <a:endParaRPr lang="it-IT"/>
          </a:p>
        </p:txBody>
      </p:sp>
      <p:sp>
        <p:nvSpPr>
          <p:cNvPr id="6" name="Segnaposto numero diapositiva 6"/>
          <p:cNvSpPr>
            <a:spLocks noGrp="1"/>
          </p:cNvSpPr>
          <p:nvPr>
            <p:ph type="sldNum" sz="quarter" idx="11"/>
          </p:nvPr>
        </p:nvSpPr>
        <p:spPr>
          <a:xfrm>
            <a:off x="7896225" y="6356350"/>
            <a:ext cx="790575" cy="338138"/>
          </a:xfrm>
        </p:spPr>
        <p:txBody>
          <a:bodyPr/>
          <a:lstStyle>
            <a:lvl1pPr>
              <a:defRPr smtClean="0"/>
            </a:lvl1pPr>
          </a:lstStyle>
          <a:p>
            <a:pPr>
              <a:defRPr/>
            </a:pPr>
            <a:fld id="{872A3426-5219-E349-B484-754A43C37DC2}" type="slidenum">
              <a:rPr lang="it-IT"/>
              <a:pPr>
                <a:defRPr/>
              </a:pPr>
              <a:t>‹N›</a:t>
            </a:fld>
            <a:endParaRPr lang="it-IT"/>
          </a:p>
        </p:txBody>
      </p:sp>
    </p:spTree>
    <p:extLst>
      <p:ext uri="{BB962C8B-B14F-4D97-AF65-F5344CB8AC3E}">
        <p14:creationId xmlns:p14="http://schemas.microsoft.com/office/powerpoint/2010/main" val="559657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099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2908300" y="1862138"/>
            <a:ext cx="4003675" cy="407987"/>
          </a:xfrm>
          <a:prstGeom prst="rect">
            <a:avLst/>
          </a:prstGeom>
          <a:noFill/>
          <a:ln>
            <a:noFill/>
          </a:ln>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9953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953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953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95363"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it-IT" sz="2052" b="1">
                <a:solidFill>
                  <a:schemeClr val="bg1"/>
                </a:solidFill>
                <a:latin typeface="Calibri" charset="0"/>
              </a:rPr>
              <a:t>Thank you for your attention !</a:t>
            </a:r>
          </a:p>
        </p:txBody>
      </p:sp>
      <p:sp>
        <p:nvSpPr>
          <p:cNvPr id="3" name="Immagine 6"/>
          <p:cNvSpPr>
            <a:spLocks noChangeAspect="1"/>
          </p:cNvSpPr>
          <p:nvPr userDrawn="1"/>
        </p:nvSpPr>
        <p:spPr bwMode="auto">
          <a:xfrm>
            <a:off x="0" y="1588"/>
            <a:ext cx="9144000"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ea typeface="+mn-ea"/>
              <a:cs typeface="+mn-cs"/>
            </a:endParaRPr>
          </a:p>
        </p:txBody>
      </p:sp>
    </p:spTree>
    <p:extLst>
      <p:ext uri="{BB962C8B-B14F-4D97-AF65-F5344CB8AC3E}">
        <p14:creationId xmlns:p14="http://schemas.microsoft.com/office/powerpoint/2010/main" val="1350088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8"/>
          <p:cNvGrpSpPr>
            <a:grpSpLocks/>
          </p:cNvGrpSpPr>
          <p:nvPr userDrawn="1"/>
        </p:nvGrpSpPr>
        <p:grpSpPr bwMode="auto">
          <a:xfrm>
            <a:off x="34925" y="0"/>
            <a:ext cx="1873250" cy="1268413"/>
            <a:chOff x="34925" y="0"/>
            <a:chExt cx="1873250" cy="1268413"/>
          </a:xfrm>
        </p:grpSpPr>
        <p:grpSp>
          <p:nvGrpSpPr>
            <p:cNvPr id="6" name="Group 9"/>
            <p:cNvGrpSpPr>
              <a:grpSpLocks/>
            </p:cNvGrpSpPr>
            <p:nvPr userDrawn="1"/>
          </p:nvGrpSpPr>
          <p:grpSpPr bwMode="auto">
            <a:xfrm>
              <a:off x="34925" y="0"/>
              <a:ext cx="1379538" cy="1268413"/>
              <a:chOff x="34925" y="0"/>
              <a:chExt cx="1379538" cy="1268413"/>
            </a:xfrm>
          </p:grpSpPr>
          <p:pic>
            <p:nvPicPr>
              <p:cNvPr id="8" name="Picture 1" descr="Description: http://www.sciencemediacentre.co.nz/wp-content/upload/2009/12/wmo_logo_for_images.jpg.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4925" y="0"/>
                <a:ext cx="1379538"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lowchart: Stored Data 12"/>
              <p:cNvSpPr/>
              <p:nvPr userDrawn="1"/>
            </p:nvSpPr>
            <p:spPr>
              <a:xfrm rot="2700000">
                <a:off x="592138" y="260350"/>
                <a:ext cx="307975" cy="739775"/>
              </a:xfrm>
              <a:prstGeom prst="flowChartOnlineStorage">
                <a:avLst/>
              </a:prstGeom>
              <a:solidFill>
                <a:schemeClr val="accent5">
                  <a:alpha val="48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7" name="Rectangle 11"/>
            <p:cNvSpPr>
              <a:spLocks noChangeArrowheads="1"/>
            </p:cNvSpPr>
            <p:nvPr userDrawn="1"/>
          </p:nvSpPr>
          <p:spPr bwMode="auto">
            <a:xfrm>
              <a:off x="919163" y="95250"/>
              <a:ext cx="989012"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altLang="en-US" sz="1600">
                  <a:solidFill>
                    <a:srgbClr val="000000"/>
                  </a:solidFill>
                  <a:latin typeface="Gill Sans MT" pitchFamily="34" charset="0"/>
                  <a:ea typeface="+mn-ea"/>
                  <a:cs typeface="+mn-cs"/>
                </a:rPr>
                <a:t>Polar Space Task Group</a:t>
              </a:r>
              <a:endParaRPr lang="en-GB" altLang="en-US" sz="1600">
                <a:solidFill>
                  <a:srgbClr val="000000"/>
                </a:solidFill>
                <a:latin typeface="Gill Sans MT" pitchFamily="34" charset="0"/>
                <a:ea typeface="+mn-ea"/>
                <a:cs typeface="+mn-cs"/>
              </a:endParaRPr>
            </a:p>
          </p:txBody>
        </p:sp>
      </p:grpSp>
      <p:sp>
        <p:nvSpPr>
          <p:cNvPr id="6147" name="Rectangle 3"/>
          <p:cNvSpPr>
            <a:spLocks noGrp="1" noChangeArrowheads="1"/>
          </p:cNvSpPr>
          <p:nvPr>
            <p:ph type="ctrTitle"/>
          </p:nvPr>
        </p:nvSpPr>
        <p:spPr>
          <a:xfrm>
            <a:off x="685800" y="2130425"/>
            <a:ext cx="7772400" cy="1470025"/>
          </a:xfrm>
        </p:spPr>
        <p:txBody>
          <a:bodyPr/>
          <a:lstStyle>
            <a:lvl1pPr>
              <a:defRPr/>
            </a:lvl1pPr>
          </a:lstStyle>
          <a:p>
            <a:pPr lvl="0"/>
            <a:r>
              <a:rPr lang="en-CA" noProof="0"/>
              <a:t>Click to edit Master title style</a:t>
            </a:r>
            <a:endParaRPr lang="en-GB" noProof="0"/>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CA" noProof="0"/>
              <a:t>Click to edit Master subtitle style</a:t>
            </a:r>
            <a:endParaRPr lang="en-GB" noProof="0"/>
          </a:p>
        </p:txBody>
      </p:sp>
      <p:sp>
        <p:nvSpPr>
          <p:cNvPr id="10" name="Rectangle 5"/>
          <p:cNvSpPr>
            <a:spLocks noGrp="1" noChangeArrowheads="1"/>
          </p:cNvSpPr>
          <p:nvPr>
            <p:ph type="ftr" sz="quarter" idx="10"/>
          </p:nvPr>
        </p:nvSpPr>
        <p:spPr/>
        <p:txBody>
          <a:bodyPr/>
          <a:lstStyle>
            <a:lvl1pPr eaLnBrk="0" hangingPunct="0">
              <a:defRPr/>
            </a:lvl1pPr>
          </a:lstStyle>
          <a:p>
            <a:pPr>
              <a:defRPr/>
            </a:pPr>
            <a:r>
              <a:rPr lang="en-US"/>
              <a:t>PSTG5 Meeting, DLR, 5-7 Oct., 2015</a:t>
            </a:r>
            <a:endParaRPr lang="en-GB" dirty="0"/>
          </a:p>
        </p:txBody>
      </p:sp>
      <p:sp>
        <p:nvSpPr>
          <p:cNvPr id="11" name="Rectangle 6"/>
          <p:cNvSpPr>
            <a:spLocks noGrp="1" noChangeArrowheads="1"/>
          </p:cNvSpPr>
          <p:nvPr>
            <p:ph type="sldNum" sz="quarter" idx="11"/>
          </p:nvPr>
        </p:nvSpPr>
        <p:spPr/>
        <p:txBody>
          <a:bodyPr/>
          <a:lstStyle>
            <a:lvl1pPr eaLnBrk="0" hangingPunct="0">
              <a:defRPr smtClean="0">
                <a:latin typeface="Calibri" charset="0"/>
              </a:defRPr>
            </a:lvl1pPr>
          </a:lstStyle>
          <a:p>
            <a:pPr>
              <a:defRPr/>
            </a:pPr>
            <a:fld id="{2249C1A5-0B21-D146-9BE4-002922535F95}" type="slidenum">
              <a:rPr lang="en-GB"/>
              <a:pPr>
                <a:defRPr/>
              </a:pPr>
              <a:t>‹N›</a:t>
            </a:fld>
            <a:endParaRPr lang="en-GB"/>
          </a:p>
        </p:txBody>
      </p:sp>
    </p:spTree>
    <p:extLst>
      <p:ext uri="{BB962C8B-B14F-4D97-AF65-F5344CB8AC3E}">
        <p14:creationId xmlns:p14="http://schemas.microsoft.com/office/powerpoint/2010/main" val="3797351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t="19078"/>
          <a:stretch>
            <a:fillRect/>
          </a:stretch>
        </p:blipFill>
        <p:spPr bwMode="auto">
          <a:xfrm>
            <a:off x="0" y="1308100"/>
            <a:ext cx="9145588" cy="555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7704" y="0"/>
            <a:ext cx="6778625" cy="1152525"/>
          </a:xfrm>
        </p:spPr>
        <p:txBody>
          <a:bodyPr/>
          <a:lstStyle/>
          <a:p>
            <a:r>
              <a:rPr lang="en-CA"/>
              <a:t>Click to edit Master title style</a:t>
            </a:r>
            <a:endParaRPr lang="en-GB"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dirty="0"/>
          </a:p>
        </p:txBody>
      </p:sp>
      <p:sp>
        <p:nvSpPr>
          <p:cNvPr id="5" name="Footer Placeholder 3"/>
          <p:cNvSpPr>
            <a:spLocks noGrp="1"/>
          </p:cNvSpPr>
          <p:nvPr>
            <p:ph type="ftr" sz="quarter" idx="10"/>
          </p:nvPr>
        </p:nvSpPr>
        <p:spPr/>
        <p:txBody>
          <a:bodyPr/>
          <a:lstStyle>
            <a:lvl1pPr eaLnBrk="0" hangingPunct="0">
              <a:defRPr/>
            </a:lvl1pPr>
          </a:lstStyle>
          <a:p>
            <a:pPr>
              <a:defRPr/>
            </a:pPr>
            <a:r>
              <a:rPr lang="en-US"/>
              <a:t>PSTG5 Meeting, DLR, 5-7 Oct., 2015</a:t>
            </a:r>
            <a:endParaRPr lang="en-GB" dirty="0"/>
          </a:p>
        </p:txBody>
      </p:sp>
      <p:sp>
        <p:nvSpPr>
          <p:cNvPr id="6" name="Slide Number Placeholder 4"/>
          <p:cNvSpPr>
            <a:spLocks noGrp="1"/>
          </p:cNvSpPr>
          <p:nvPr>
            <p:ph type="sldNum" sz="quarter" idx="11"/>
          </p:nvPr>
        </p:nvSpPr>
        <p:spPr/>
        <p:txBody>
          <a:bodyPr/>
          <a:lstStyle>
            <a:lvl1pPr eaLnBrk="0" hangingPunct="0">
              <a:defRPr smtClean="0"/>
            </a:lvl1pPr>
          </a:lstStyle>
          <a:p>
            <a:pPr>
              <a:defRPr/>
            </a:pPr>
            <a:fld id="{3B00DB5E-A212-6544-BFAE-934EE8290BBC}" type="slidenum">
              <a:rPr lang="en-GB"/>
              <a:pPr>
                <a:defRPr/>
              </a:pPr>
              <a:t>‹N›</a:t>
            </a:fld>
            <a:endParaRPr lang="en-GB"/>
          </a:p>
        </p:txBody>
      </p:sp>
    </p:spTree>
    <p:extLst>
      <p:ext uri="{BB962C8B-B14F-4D97-AF65-F5344CB8AC3E}">
        <p14:creationId xmlns:p14="http://schemas.microsoft.com/office/powerpoint/2010/main" val="1963525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7" name="Footer Placeholder 6"/>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8" name="Slide Number Placeholder 7"/>
          <p:cNvSpPr>
            <a:spLocks noGrp="1"/>
          </p:cNvSpPr>
          <p:nvPr>
            <p:ph type="sldNum" sz="quarter" idx="11"/>
          </p:nvPr>
        </p:nvSpPr>
        <p:spPr/>
        <p:txBody>
          <a:bodyPr/>
          <a:lstStyle>
            <a:lvl1pPr eaLnBrk="0" hangingPunct="0">
              <a:defRPr smtClean="0"/>
            </a:lvl1pPr>
          </a:lstStyle>
          <a:p>
            <a:pPr>
              <a:defRPr/>
            </a:pPr>
            <a:fld id="{B6F44783-D31E-A049-A4E0-C1E5E7E3167F}" type="slidenum">
              <a:rPr lang="en-GB"/>
              <a:pPr>
                <a:defRPr/>
              </a:pPr>
              <a:t>‹N›</a:t>
            </a:fld>
            <a:endParaRPr lang="en-GB"/>
          </a:p>
        </p:txBody>
      </p:sp>
    </p:spTree>
    <p:extLst>
      <p:ext uri="{BB962C8B-B14F-4D97-AF65-F5344CB8AC3E}">
        <p14:creationId xmlns:p14="http://schemas.microsoft.com/office/powerpoint/2010/main" val="2323391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GB"/>
          </a:p>
        </p:txBody>
      </p:sp>
      <p:sp>
        <p:nvSpPr>
          <p:cNvPr id="3" name="Footer Placeholder 2"/>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4" name="Slide Number Placeholder 3"/>
          <p:cNvSpPr>
            <a:spLocks noGrp="1"/>
          </p:cNvSpPr>
          <p:nvPr>
            <p:ph type="sldNum" sz="quarter" idx="11"/>
          </p:nvPr>
        </p:nvSpPr>
        <p:spPr/>
        <p:txBody>
          <a:bodyPr/>
          <a:lstStyle>
            <a:lvl1pPr eaLnBrk="0" hangingPunct="0">
              <a:defRPr smtClean="0"/>
            </a:lvl1pPr>
          </a:lstStyle>
          <a:p>
            <a:pPr>
              <a:defRPr/>
            </a:pPr>
            <a:fld id="{30B8D7F4-95C6-9E4D-BF5F-F6742F823162}" type="slidenum">
              <a:rPr lang="en-GB"/>
              <a:pPr>
                <a:defRPr/>
              </a:pPr>
              <a:t>‹N›</a:t>
            </a:fld>
            <a:endParaRPr lang="en-GB"/>
          </a:p>
        </p:txBody>
      </p:sp>
    </p:spTree>
    <p:extLst>
      <p:ext uri="{BB962C8B-B14F-4D97-AF65-F5344CB8AC3E}">
        <p14:creationId xmlns:p14="http://schemas.microsoft.com/office/powerpoint/2010/main" val="3117585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3" name="Slide Number Placeholder 2"/>
          <p:cNvSpPr>
            <a:spLocks noGrp="1"/>
          </p:cNvSpPr>
          <p:nvPr>
            <p:ph type="sldNum" sz="quarter" idx="11"/>
          </p:nvPr>
        </p:nvSpPr>
        <p:spPr/>
        <p:txBody>
          <a:bodyPr/>
          <a:lstStyle>
            <a:lvl1pPr eaLnBrk="0" hangingPunct="0">
              <a:defRPr smtClean="0"/>
            </a:lvl1pPr>
          </a:lstStyle>
          <a:p>
            <a:pPr>
              <a:defRPr/>
            </a:pPr>
            <a:fld id="{600912CB-08FC-DD48-9E9E-6050E1010DE2}" type="slidenum">
              <a:rPr lang="en-GB"/>
              <a:pPr>
                <a:defRPr/>
              </a:pPr>
              <a:t>‹N›</a:t>
            </a:fld>
            <a:endParaRPr lang="en-GB"/>
          </a:p>
        </p:txBody>
      </p:sp>
    </p:spTree>
    <p:extLst>
      <p:ext uri="{BB962C8B-B14F-4D97-AF65-F5344CB8AC3E}">
        <p14:creationId xmlns:p14="http://schemas.microsoft.com/office/powerpoint/2010/main" val="2260885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6" name="Slide Number Placeholder 5"/>
          <p:cNvSpPr>
            <a:spLocks noGrp="1"/>
          </p:cNvSpPr>
          <p:nvPr>
            <p:ph type="sldNum" sz="quarter" idx="11"/>
          </p:nvPr>
        </p:nvSpPr>
        <p:spPr/>
        <p:txBody>
          <a:bodyPr/>
          <a:lstStyle>
            <a:lvl1pPr eaLnBrk="0" hangingPunct="0">
              <a:defRPr smtClean="0"/>
            </a:lvl1pPr>
          </a:lstStyle>
          <a:p>
            <a:pPr>
              <a:defRPr/>
            </a:pPr>
            <a:fld id="{33E33B7C-218F-3B49-9872-308B951A9049}" type="slidenum">
              <a:rPr lang="en-GB"/>
              <a:pPr>
                <a:defRPr/>
              </a:pPr>
              <a:t>‹N›</a:t>
            </a:fld>
            <a:endParaRPr lang="en-GB"/>
          </a:p>
        </p:txBody>
      </p:sp>
    </p:spTree>
    <p:extLst>
      <p:ext uri="{BB962C8B-B14F-4D97-AF65-F5344CB8AC3E}">
        <p14:creationId xmlns:p14="http://schemas.microsoft.com/office/powerpoint/2010/main" val="131711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en-GB" noProof="0"/>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5" name="Espace réservé du texte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Cliquez pour modifier les styles du texte du masque</a:t>
            </a:r>
          </a:p>
        </p:txBody>
      </p:sp>
      <p:sp>
        <p:nvSpPr>
          <p:cNvPr id="6" name="Espace réservé du contenu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Tree>
    <p:extLst>
      <p:ext uri="{BB962C8B-B14F-4D97-AF65-F5344CB8AC3E}">
        <p14:creationId xmlns:p14="http://schemas.microsoft.com/office/powerpoint/2010/main" val="2028295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953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0" hangingPunct="0">
              <a:defRPr smtClean="0">
                <a:latin typeface="Arial" charset="0"/>
              </a:defRPr>
            </a:lvl1pPr>
          </a:lstStyle>
          <a:p>
            <a:pPr>
              <a:defRPr/>
            </a:pPr>
            <a:fld id="{9C48A417-516C-1345-875D-C32B9308E8D2}"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charset="0"/>
              </a:defRPr>
            </a:lvl1pPr>
          </a:lstStyle>
          <a:p>
            <a:pPr>
              <a:defRPr/>
            </a:pPr>
            <a:fld id="{63F699C8-4EB4-C94D-ABD7-BACDB36D045C}" type="slidenum">
              <a:rPr lang="it-IT"/>
              <a:pPr>
                <a:defRPr/>
              </a:pPr>
              <a:t>‹N›</a:t>
            </a:fld>
            <a:endParaRPr lang="it-IT"/>
          </a:p>
        </p:txBody>
      </p:sp>
    </p:spTree>
    <p:extLst>
      <p:ext uri="{BB962C8B-B14F-4D97-AF65-F5344CB8AC3E}">
        <p14:creationId xmlns:p14="http://schemas.microsoft.com/office/powerpoint/2010/main" val="3526339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smtClean="0">
                <a:latin typeface="Arial" charset="0"/>
              </a:defRPr>
            </a:lvl1pPr>
          </a:lstStyle>
          <a:p>
            <a:pPr>
              <a:defRPr/>
            </a:pPr>
            <a:fld id="{921193E2-D243-C64D-A128-11F839B37BBB}"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charset="0"/>
              </a:defRPr>
            </a:lvl1pPr>
          </a:lstStyle>
          <a:p>
            <a:pPr>
              <a:defRPr/>
            </a:pPr>
            <a:fld id="{E0EC0D54-E093-254C-B2DB-3DDB25BB7828}" type="slidenum">
              <a:rPr lang="it-IT"/>
              <a:pPr>
                <a:defRPr/>
              </a:pPr>
              <a:t>‹N›</a:t>
            </a:fld>
            <a:endParaRPr lang="it-IT"/>
          </a:p>
        </p:txBody>
      </p:sp>
    </p:spTree>
    <p:extLst>
      <p:ext uri="{BB962C8B-B14F-4D97-AF65-F5344CB8AC3E}">
        <p14:creationId xmlns:p14="http://schemas.microsoft.com/office/powerpoint/2010/main" val="4147814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smtClean="0">
                <a:latin typeface="Arial" charset="0"/>
              </a:defRPr>
            </a:lvl1pPr>
          </a:lstStyle>
          <a:p>
            <a:pPr>
              <a:defRPr/>
            </a:pPr>
            <a:fld id="{849BF13F-E130-1E4C-87C1-D433F79255D0}"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charset="0"/>
              </a:defRPr>
            </a:lvl1pPr>
          </a:lstStyle>
          <a:p>
            <a:pPr>
              <a:defRPr/>
            </a:pPr>
            <a:fld id="{5CB8EF64-EBF6-804C-8076-2C761FE33501}" type="slidenum">
              <a:rPr lang="it-IT"/>
              <a:pPr>
                <a:defRPr/>
              </a:pPr>
              <a:t>‹N›</a:t>
            </a:fld>
            <a:endParaRPr lang="it-IT"/>
          </a:p>
        </p:txBody>
      </p:sp>
    </p:spTree>
    <p:extLst>
      <p:ext uri="{BB962C8B-B14F-4D97-AF65-F5344CB8AC3E}">
        <p14:creationId xmlns:p14="http://schemas.microsoft.com/office/powerpoint/2010/main" val="685339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eaLnBrk="0" hangingPunct="0">
              <a:defRPr smtClean="0">
                <a:latin typeface="Arial" charset="0"/>
              </a:defRPr>
            </a:lvl1pPr>
          </a:lstStyle>
          <a:p>
            <a:pPr>
              <a:defRPr/>
            </a:pPr>
            <a:fld id="{68DC6CE5-10A1-C344-9B9D-7D28F66597CE}" type="datetimeFigureOut">
              <a:rPr lang="it-IT"/>
              <a:pPr>
                <a:defRPr/>
              </a:pPr>
              <a:t>20/10/2020</a:t>
            </a:fld>
            <a:endParaRPr lang="it-IT"/>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7" name="Segnaposto numero diapositiva 6"/>
          <p:cNvSpPr>
            <a:spLocks noGrp="1"/>
          </p:cNvSpPr>
          <p:nvPr>
            <p:ph type="sldNum" sz="quarter" idx="12"/>
          </p:nvPr>
        </p:nvSpPr>
        <p:spPr/>
        <p:txBody>
          <a:bodyPr/>
          <a:lstStyle>
            <a:lvl1pPr eaLnBrk="0" hangingPunct="0">
              <a:defRPr smtClean="0">
                <a:latin typeface="Arial" charset="0"/>
              </a:defRPr>
            </a:lvl1pPr>
          </a:lstStyle>
          <a:p>
            <a:pPr>
              <a:defRPr/>
            </a:pPr>
            <a:fld id="{51423CB1-4682-3F46-8B41-B7042DE869EB}" type="slidenum">
              <a:rPr lang="it-IT"/>
              <a:pPr>
                <a:defRPr/>
              </a:pPr>
              <a:t>‹N›</a:t>
            </a:fld>
            <a:endParaRPr lang="it-IT"/>
          </a:p>
        </p:txBody>
      </p:sp>
    </p:spTree>
    <p:extLst>
      <p:ext uri="{BB962C8B-B14F-4D97-AF65-F5344CB8AC3E}">
        <p14:creationId xmlns:p14="http://schemas.microsoft.com/office/powerpoint/2010/main" val="3490212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eaLnBrk="0" hangingPunct="0">
              <a:defRPr smtClean="0">
                <a:latin typeface="Arial" charset="0"/>
              </a:defRPr>
            </a:lvl1pPr>
          </a:lstStyle>
          <a:p>
            <a:pPr>
              <a:defRPr/>
            </a:pPr>
            <a:fld id="{E68C6108-1091-3C41-90EF-FBD2A6E0BFCF}" type="datetimeFigureOut">
              <a:rPr lang="it-IT"/>
              <a:pPr>
                <a:defRPr/>
              </a:pPr>
              <a:t>20/10/2020</a:t>
            </a:fld>
            <a:endParaRPr lang="it-IT"/>
          </a:p>
        </p:txBody>
      </p:sp>
      <p:sp>
        <p:nvSpPr>
          <p:cNvPr id="8" name="Segnaposto piè di pagina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9" name="Segnaposto numero diapositiva 8"/>
          <p:cNvSpPr>
            <a:spLocks noGrp="1"/>
          </p:cNvSpPr>
          <p:nvPr>
            <p:ph type="sldNum" sz="quarter" idx="12"/>
          </p:nvPr>
        </p:nvSpPr>
        <p:spPr/>
        <p:txBody>
          <a:bodyPr/>
          <a:lstStyle>
            <a:lvl1pPr eaLnBrk="0" hangingPunct="0">
              <a:defRPr smtClean="0">
                <a:latin typeface="Arial" charset="0"/>
              </a:defRPr>
            </a:lvl1pPr>
          </a:lstStyle>
          <a:p>
            <a:pPr>
              <a:defRPr/>
            </a:pPr>
            <a:fld id="{3581569F-0A40-3D45-BA0C-800EFCB51669}" type="slidenum">
              <a:rPr lang="it-IT"/>
              <a:pPr>
                <a:defRPr/>
              </a:pPr>
              <a:t>‹N›</a:t>
            </a:fld>
            <a:endParaRPr lang="it-IT"/>
          </a:p>
        </p:txBody>
      </p:sp>
    </p:spTree>
    <p:extLst>
      <p:ext uri="{BB962C8B-B14F-4D97-AF65-F5344CB8AC3E}">
        <p14:creationId xmlns:p14="http://schemas.microsoft.com/office/powerpoint/2010/main" val="3996407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eaLnBrk="0" hangingPunct="0">
              <a:defRPr smtClean="0">
                <a:latin typeface="Arial" charset="0"/>
              </a:defRPr>
            </a:lvl1pPr>
          </a:lstStyle>
          <a:p>
            <a:pPr>
              <a:defRPr/>
            </a:pPr>
            <a:fld id="{7F616E74-C444-F043-BEF7-7044C6C69BB6}" type="datetimeFigureOut">
              <a:rPr lang="it-IT"/>
              <a:pPr>
                <a:defRPr/>
              </a:pPr>
              <a:t>20/10/2020</a:t>
            </a:fld>
            <a:endParaRPr lang="it-IT"/>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5" name="Segnaposto numero diapositiva 4"/>
          <p:cNvSpPr>
            <a:spLocks noGrp="1"/>
          </p:cNvSpPr>
          <p:nvPr>
            <p:ph type="sldNum" sz="quarter" idx="12"/>
          </p:nvPr>
        </p:nvSpPr>
        <p:spPr/>
        <p:txBody>
          <a:bodyPr/>
          <a:lstStyle>
            <a:lvl1pPr eaLnBrk="0" hangingPunct="0">
              <a:defRPr smtClean="0">
                <a:latin typeface="Arial" charset="0"/>
              </a:defRPr>
            </a:lvl1pPr>
          </a:lstStyle>
          <a:p>
            <a:pPr>
              <a:defRPr/>
            </a:pPr>
            <a:fld id="{CD04DDDB-D7AE-F741-811B-BD09F830D612}" type="slidenum">
              <a:rPr lang="it-IT"/>
              <a:pPr>
                <a:defRPr/>
              </a:pPr>
              <a:t>‹N›</a:t>
            </a:fld>
            <a:endParaRPr lang="it-IT"/>
          </a:p>
        </p:txBody>
      </p:sp>
    </p:spTree>
    <p:extLst>
      <p:ext uri="{BB962C8B-B14F-4D97-AF65-F5344CB8AC3E}">
        <p14:creationId xmlns:p14="http://schemas.microsoft.com/office/powerpoint/2010/main" val="2620278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eaLnBrk="0" hangingPunct="0">
              <a:defRPr smtClean="0">
                <a:latin typeface="Arial" charset="0"/>
              </a:defRPr>
            </a:lvl1pPr>
          </a:lstStyle>
          <a:p>
            <a:pPr>
              <a:defRPr/>
            </a:pPr>
            <a:fld id="{A464A18A-5273-AB4C-8EE1-FD6659ED9A27}" type="datetimeFigureOut">
              <a:rPr lang="it-IT"/>
              <a:pPr>
                <a:defRPr/>
              </a:pPr>
              <a:t>20/10/2020</a:t>
            </a:fld>
            <a:endParaRPr lang="it-IT"/>
          </a:p>
        </p:txBody>
      </p:sp>
      <p:sp>
        <p:nvSpPr>
          <p:cNvPr id="3" name="Segnaposto piè di pagina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4" name="Segnaposto numero diapositiva 3"/>
          <p:cNvSpPr>
            <a:spLocks noGrp="1"/>
          </p:cNvSpPr>
          <p:nvPr>
            <p:ph type="sldNum" sz="quarter" idx="12"/>
          </p:nvPr>
        </p:nvSpPr>
        <p:spPr/>
        <p:txBody>
          <a:bodyPr/>
          <a:lstStyle>
            <a:lvl1pPr eaLnBrk="0" hangingPunct="0">
              <a:defRPr smtClean="0">
                <a:latin typeface="Arial" charset="0"/>
              </a:defRPr>
            </a:lvl1pPr>
          </a:lstStyle>
          <a:p>
            <a:pPr>
              <a:defRPr/>
            </a:pPr>
            <a:fld id="{35250713-D7A9-AB42-AED3-7BC1873A189F}" type="slidenum">
              <a:rPr lang="it-IT"/>
              <a:pPr>
                <a:defRPr/>
              </a:pPr>
              <a:t>‹N›</a:t>
            </a:fld>
            <a:endParaRPr lang="it-IT"/>
          </a:p>
        </p:txBody>
      </p:sp>
    </p:spTree>
    <p:extLst>
      <p:ext uri="{BB962C8B-B14F-4D97-AF65-F5344CB8AC3E}">
        <p14:creationId xmlns:p14="http://schemas.microsoft.com/office/powerpoint/2010/main" val="2939579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0" hangingPunct="0">
              <a:defRPr smtClean="0">
                <a:latin typeface="Arial" charset="0"/>
              </a:defRPr>
            </a:lvl1pPr>
          </a:lstStyle>
          <a:p>
            <a:pPr>
              <a:defRPr/>
            </a:pPr>
            <a:fld id="{6261785A-D58E-2642-86FD-FEF7EB61347A}" type="datetimeFigureOut">
              <a:rPr lang="it-IT"/>
              <a:pPr>
                <a:defRPr/>
              </a:pPr>
              <a:t>20/10/2020</a:t>
            </a:fld>
            <a:endParaRPr lang="it-IT"/>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7" name="Segnaposto numero diapositiva 6"/>
          <p:cNvSpPr>
            <a:spLocks noGrp="1"/>
          </p:cNvSpPr>
          <p:nvPr>
            <p:ph type="sldNum" sz="quarter" idx="12"/>
          </p:nvPr>
        </p:nvSpPr>
        <p:spPr/>
        <p:txBody>
          <a:bodyPr/>
          <a:lstStyle>
            <a:lvl1pPr eaLnBrk="0" hangingPunct="0">
              <a:defRPr smtClean="0">
                <a:latin typeface="Arial" charset="0"/>
              </a:defRPr>
            </a:lvl1pPr>
          </a:lstStyle>
          <a:p>
            <a:pPr>
              <a:defRPr/>
            </a:pPr>
            <a:fld id="{98908027-1FD4-F242-8F81-0E7E55259513}" type="slidenum">
              <a:rPr lang="it-IT"/>
              <a:pPr>
                <a:defRPr/>
              </a:pPr>
              <a:t>‹N›</a:t>
            </a:fld>
            <a:endParaRPr lang="it-IT"/>
          </a:p>
        </p:txBody>
      </p:sp>
    </p:spTree>
    <p:extLst>
      <p:ext uri="{BB962C8B-B14F-4D97-AF65-F5344CB8AC3E}">
        <p14:creationId xmlns:p14="http://schemas.microsoft.com/office/powerpoint/2010/main" val="3720323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0" hangingPunct="0">
              <a:defRPr smtClean="0">
                <a:latin typeface="Arial" charset="0"/>
              </a:defRPr>
            </a:lvl1pPr>
          </a:lstStyle>
          <a:p>
            <a:pPr>
              <a:defRPr/>
            </a:pPr>
            <a:fld id="{7D3599F0-46D0-F74F-9B25-B1C02F1B8E95}" type="datetimeFigureOut">
              <a:rPr lang="it-IT"/>
              <a:pPr>
                <a:defRPr/>
              </a:pPr>
              <a:t>20/10/2020</a:t>
            </a:fld>
            <a:endParaRPr lang="it-IT"/>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7" name="Segnaposto numero diapositiva 6"/>
          <p:cNvSpPr>
            <a:spLocks noGrp="1"/>
          </p:cNvSpPr>
          <p:nvPr>
            <p:ph type="sldNum" sz="quarter" idx="12"/>
          </p:nvPr>
        </p:nvSpPr>
        <p:spPr/>
        <p:txBody>
          <a:bodyPr/>
          <a:lstStyle>
            <a:lvl1pPr eaLnBrk="0" hangingPunct="0">
              <a:defRPr smtClean="0">
                <a:latin typeface="Arial" charset="0"/>
              </a:defRPr>
            </a:lvl1pPr>
          </a:lstStyle>
          <a:p>
            <a:pPr>
              <a:defRPr/>
            </a:pPr>
            <a:fld id="{5BBE7B34-FADC-2143-87BB-1492D622A1FF}" type="slidenum">
              <a:rPr lang="it-IT"/>
              <a:pPr>
                <a:defRPr/>
              </a:pPr>
              <a:t>‹N›</a:t>
            </a:fld>
            <a:endParaRPr lang="it-IT"/>
          </a:p>
        </p:txBody>
      </p:sp>
    </p:spTree>
    <p:extLst>
      <p:ext uri="{BB962C8B-B14F-4D97-AF65-F5344CB8AC3E}">
        <p14:creationId xmlns:p14="http://schemas.microsoft.com/office/powerpoint/2010/main" val="163063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84200" y="165100"/>
            <a:ext cx="7253288" cy="552450"/>
          </a:xfrm>
          <a:prstGeom prst="rect">
            <a:avLst/>
          </a:prstGeom>
        </p:spPr>
        <p:txBody>
          <a:bodyPr/>
          <a:lstStyle/>
          <a:p>
            <a:r>
              <a:rPr lang="en-GB" noProof="0"/>
              <a:t>Cliquez pour modifier le style du titre</a:t>
            </a:r>
          </a:p>
        </p:txBody>
      </p:sp>
    </p:spTree>
    <p:extLst>
      <p:ext uri="{BB962C8B-B14F-4D97-AF65-F5344CB8AC3E}">
        <p14:creationId xmlns:p14="http://schemas.microsoft.com/office/powerpoint/2010/main" val="2735323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smtClean="0">
                <a:latin typeface="Arial" charset="0"/>
              </a:defRPr>
            </a:lvl1pPr>
          </a:lstStyle>
          <a:p>
            <a:pPr>
              <a:defRPr/>
            </a:pPr>
            <a:fld id="{CE8F4CEF-A76C-E441-83D0-80A2D4942302}"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charset="0"/>
              </a:defRPr>
            </a:lvl1pPr>
          </a:lstStyle>
          <a:p>
            <a:pPr>
              <a:defRPr/>
            </a:pPr>
            <a:fld id="{A685014B-70D4-5F4E-AC7F-BD85AC772B54}" type="slidenum">
              <a:rPr lang="it-IT"/>
              <a:pPr>
                <a:defRPr/>
              </a:pPr>
              <a:t>‹N›</a:t>
            </a:fld>
            <a:endParaRPr lang="it-IT"/>
          </a:p>
        </p:txBody>
      </p:sp>
    </p:spTree>
    <p:extLst>
      <p:ext uri="{BB962C8B-B14F-4D97-AF65-F5344CB8AC3E}">
        <p14:creationId xmlns:p14="http://schemas.microsoft.com/office/powerpoint/2010/main" val="579231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0" hangingPunct="0">
              <a:defRPr smtClean="0">
                <a:latin typeface="Arial" charset="0"/>
              </a:defRPr>
            </a:lvl1pPr>
          </a:lstStyle>
          <a:p>
            <a:pPr>
              <a:defRPr/>
            </a:pPr>
            <a:fld id="{B9B69978-D395-CD4E-8FCF-726D9DE08B7C}"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charset="0"/>
              </a:defRPr>
            </a:lvl1pPr>
          </a:lstStyle>
          <a:p>
            <a:pPr>
              <a:defRPr/>
            </a:pPr>
            <a:fld id="{9DA4054A-0C7F-5143-AA7C-D635885038C3}" type="slidenum">
              <a:rPr lang="it-IT"/>
              <a:pPr>
                <a:defRPr/>
              </a:pPr>
              <a:t>‹N›</a:t>
            </a:fld>
            <a:endParaRPr lang="it-IT"/>
          </a:p>
        </p:txBody>
      </p:sp>
    </p:spTree>
    <p:extLst>
      <p:ext uri="{BB962C8B-B14F-4D97-AF65-F5344CB8AC3E}">
        <p14:creationId xmlns:p14="http://schemas.microsoft.com/office/powerpoint/2010/main" val="3713417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endParaRPr lang="it-IT" altLang="it-IT" sz="4400" b="1">
              <a:solidFill>
                <a:srgbClr val="EAEAEA"/>
              </a:solidFill>
              <a:ea typeface="+mn-ea"/>
              <a:cs typeface="Arial" pitchFamily="34"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ct val="20000"/>
              </a:spcBef>
              <a:spcAft>
                <a:spcPts val="0"/>
              </a:spcAft>
              <a:buClr>
                <a:srgbClr val="FFFFCC"/>
              </a:buClr>
              <a:buSzPct val="70000"/>
              <a:buFont typeface="Arial" pitchFamily="34" charset="0"/>
              <a:buChar char="n"/>
              <a:defRPr/>
            </a:pPr>
            <a:endParaRPr lang="it-IT" altLang="it-IT" sz="3200">
              <a:solidFill>
                <a:srgbClr val="000000"/>
              </a:solidFill>
              <a:ea typeface="+mn-ea"/>
              <a:cs typeface="Arial" pitchFamily="34" charset="0"/>
            </a:endParaRPr>
          </a:p>
        </p:txBody>
      </p:sp>
    </p:spTree>
    <p:extLst>
      <p:ext uri="{BB962C8B-B14F-4D97-AF65-F5344CB8AC3E}">
        <p14:creationId xmlns:p14="http://schemas.microsoft.com/office/powerpoint/2010/main" val="2891321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8"/>
          <p:cNvGrpSpPr>
            <a:grpSpLocks/>
          </p:cNvGrpSpPr>
          <p:nvPr userDrawn="1"/>
        </p:nvGrpSpPr>
        <p:grpSpPr bwMode="auto">
          <a:xfrm>
            <a:off x="34925" y="0"/>
            <a:ext cx="1873250" cy="1268413"/>
            <a:chOff x="34925" y="0"/>
            <a:chExt cx="1873250" cy="1268413"/>
          </a:xfrm>
        </p:grpSpPr>
        <p:grpSp>
          <p:nvGrpSpPr>
            <p:cNvPr id="6" name="Group 9"/>
            <p:cNvGrpSpPr>
              <a:grpSpLocks/>
            </p:cNvGrpSpPr>
            <p:nvPr userDrawn="1"/>
          </p:nvGrpSpPr>
          <p:grpSpPr bwMode="auto">
            <a:xfrm>
              <a:off x="34925" y="0"/>
              <a:ext cx="1379538" cy="1268413"/>
              <a:chOff x="34925" y="0"/>
              <a:chExt cx="1379538" cy="1268413"/>
            </a:xfrm>
          </p:grpSpPr>
          <p:pic>
            <p:nvPicPr>
              <p:cNvPr id="8" name="Picture 1" descr="Description: http://www.sciencemediacentre.co.nz/wp-content/upload/2009/12/wmo_logo_for_images.jpg.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4925" y="0"/>
                <a:ext cx="1379538"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lowchart: Stored Data 12"/>
              <p:cNvSpPr/>
              <p:nvPr userDrawn="1"/>
            </p:nvSpPr>
            <p:spPr>
              <a:xfrm rot="2700000">
                <a:off x="592138" y="260350"/>
                <a:ext cx="307975" cy="739775"/>
              </a:xfrm>
              <a:prstGeom prst="flowChartOnlineStorage">
                <a:avLst/>
              </a:prstGeom>
              <a:solidFill>
                <a:schemeClr val="accent5">
                  <a:alpha val="48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7" name="Rectangle 11"/>
            <p:cNvSpPr>
              <a:spLocks noChangeArrowheads="1"/>
            </p:cNvSpPr>
            <p:nvPr userDrawn="1"/>
          </p:nvSpPr>
          <p:spPr bwMode="auto">
            <a:xfrm>
              <a:off x="919163" y="95250"/>
              <a:ext cx="989012"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altLang="en-US" sz="1600">
                  <a:solidFill>
                    <a:srgbClr val="000000"/>
                  </a:solidFill>
                  <a:latin typeface="Gill Sans MT" pitchFamily="34" charset="0"/>
                  <a:ea typeface="+mn-ea"/>
                  <a:cs typeface="+mn-cs"/>
                </a:rPr>
                <a:t>Polar Space Task Group</a:t>
              </a:r>
              <a:endParaRPr lang="en-GB" altLang="en-US" sz="1600">
                <a:solidFill>
                  <a:srgbClr val="000000"/>
                </a:solidFill>
                <a:latin typeface="Gill Sans MT" pitchFamily="34" charset="0"/>
                <a:ea typeface="+mn-ea"/>
                <a:cs typeface="+mn-cs"/>
              </a:endParaRPr>
            </a:p>
          </p:txBody>
        </p:sp>
      </p:grpSp>
      <p:sp>
        <p:nvSpPr>
          <p:cNvPr id="6147" name="Rectangle 3"/>
          <p:cNvSpPr>
            <a:spLocks noGrp="1" noChangeArrowheads="1"/>
          </p:cNvSpPr>
          <p:nvPr>
            <p:ph type="ctrTitle"/>
          </p:nvPr>
        </p:nvSpPr>
        <p:spPr>
          <a:xfrm>
            <a:off x="685800" y="2130425"/>
            <a:ext cx="7772400" cy="1470025"/>
          </a:xfrm>
        </p:spPr>
        <p:txBody>
          <a:bodyPr/>
          <a:lstStyle>
            <a:lvl1pPr>
              <a:defRPr/>
            </a:lvl1pPr>
          </a:lstStyle>
          <a:p>
            <a:pPr lvl="0"/>
            <a:r>
              <a:rPr lang="en-CA" noProof="0"/>
              <a:t>Click to edit Master title style</a:t>
            </a:r>
            <a:endParaRPr lang="en-GB" noProof="0"/>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CA" noProof="0"/>
              <a:t>Click to edit Master subtitle style</a:t>
            </a:r>
            <a:endParaRPr lang="en-GB" noProof="0"/>
          </a:p>
        </p:txBody>
      </p:sp>
      <p:sp>
        <p:nvSpPr>
          <p:cNvPr id="10" name="Rectangle 5"/>
          <p:cNvSpPr>
            <a:spLocks noGrp="1" noChangeArrowheads="1"/>
          </p:cNvSpPr>
          <p:nvPr>
            <p:ph type="ftr" sz="quarter" idx="10"/>
          </p:nvPr>
        </p:nvSpPr>
        <p:spPr/>
        <p:txBody>
          <a:bodyPr/>
          <a:lstStyle>
            <a:lvl1pPr eaLnBrk="0" hangingPunct="0">
              <a:defRPr/>
            </a:lvl1pPr>
          </a:lstStyle>
          <a:p>
            <a:pPr>
              <a:defRPr/>
            </a:pPr>
            <a:r>
              <a:rPr lang="en-US"/>
              <a:t>PSTG5 Meeting, DLR, 5-7 Oct., 2015</a:t>
            </a:r>
            <a:endParaRPr lang="en-GB" dirty="0"/>
          </a:p>
        </p:txBody>
      </p:sp>
      <p:sp>
        <p:nvSpPr>
          <p:cNvPr id="11" name="Rectangle 6"/>
          <p:cNvSpPr>
            <a:spLocks noGrp="1" noChangeArrowheads="1"/>
          </p:cNvSpPr>
          <p:nvPr>
            <p:ph type="sldNum" sz="quarter" idx="11"/>
          </p:nvPr>
        </p:nvSpPr>
        <p:spPr/>
        <p:txBody>
          <a:bodyPr/>
          <a:lstStyle>
            <a:lvl1pPr eaLnBrk="0" hangingPunct="0">
              <a:defRPr smtClean="0">
                <a:latin typeface="Calibri" charset="0"/>
              </a:defRPr>
            </a:lvl1pPr>
          </a:lstStyle>
          <a:p>
            <a:pPr>
              <a:defRPr/>
            </a:pPr>
            <a:fld id="{512D7018-4BA7-2741-956F-2BF554C897F7}" type="slidenum">
              <a:rPr lang="en-GB"/>
              <a:pPr>
                <a:defRPr/>
              </a:pPr>
              <a:t>‹N›</a:t>
            </a:fld>
            <a:endParaRPr lang="en-GB"/>
          </a:p>
        </p:txBody>
      </p:sp>
    </p:spTree>
    <p:extLst>
      <p:ext uri="{BB962C8B-B14F-4D97-AF65-F5344CB8AC3E}">
        <p14:creationId xmlns:p14="http://schemas.microsoft.com/office/powerpoint/2010/main" val="4252931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t="19078"/>
          <a:stretch>
            <a:fillRect/>
          </a:stretch>
        </p:blipFill>
        <p:spPr bwMode="auto">
          <a:xfrm>
            <a:off x="0" y="1308100"/>
            <a:ext cx="9145588" cy="555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7704" y="0"/>
            <a:ext cx="6778625" cy="1152525"/>
          </a:xfrm>
        </p:spPr>
        <p:txBody>
          <a:bodyPr/>
          <a:lstStyle/>
          <a:p>
            <a:r>
              <a:rPr lang="en-CA"/>
              <a:t>Click to edit Master title style</a:t>
            </a:r>
            <a:endParaRPr lang="en-GB"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dirty="0"/>
          </a:p>
        </p:txBody>
      </p:sp>
      <p:sp>
        <p:nvSpPr>
          <p:cNvPr id="5" name="Footer Placeholder 3"/>
          <p:cNvSpPr>
            <a:spLocks noGrp="1"/>
          </p:cNvSpPr>
          <p:nvPr>
            <p:ph type="ftr" sz="quarter" idx="10"/>
          </p:nvPr>
        </p:nvSpPr>
        <p:spPr/>
        <p:txBody>
          <a:bodyPr/>
          <a:lstStyle>
            <a:lvl1pPr eaLnBrk="0" hangingPunct="0">
              <a:defRPr/>
            </a:lvl1pPr>
          </a:lstStyle>
          <a:p>
            <a:pPr>
              <a:defRPr/>
            </a:pPr>
            <a:r>
              <a:rPr lang="en-US"/>
              <a:t>PSTG5 Meeting, DLR, 5-7 Oct., 2015</a:t>
            </a:r>
            <a:endParaRPr lang="en-GB" dirty="0"/>
          </a:p>
        </p:txBody>
      </p:sp>
      <p:sp>
        <p:nvSpPr>
          <p:cNvPr id="6" name="Slide Number Placeholder 4"/>
          <p:cNvSpPr>
            <a:spLocks noGrp="1"/>
          </p:cNvSpPr>
          <p:nvPr>
            <p:ph type="sldNum" sz="quarter" idx="11"/>
          </p:nvPr>
        </p:nvSpPr>
        <p:spPr/>
        <p:txBody>
          <a:bodyPr/>
          <a:lstStyle>
            <a:lvl1pPr eaLnBrk="0" hangingPunct="0">
              <a:defRPr smtClean="0"/>
            </a:lvl1pPr>
          </a:lstStyle>
          <a:p>
            <a:pPr>
              <a:defRPr/>
            </a:pPr>
            <a:fld id="{06FFDF6C-9DB2-B54C-858C-EC49DE06639D}" type="slidenum">
              <a:rPr lang="en-GB"/>
              <a:pPr>
                <a:defRPr/>
              </a:pPr>
              <a:t>‹N›</a:t>
            </a:fld>
            <a:endParaRPr lang="en-GB"/>
          </a:p>
        </p:txBody>
      </p:sp>
    </p:spTree>
    <p:extLst>
      <p:ext uri="{BB962C8B-B14F-4D97-AF65-F5344CB8AC3E}">
        <p14:creationId xmlns:p14="http://schemas.microsoft.com/office/powerpoint/2010/main" val="23749027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7" name="Footer Placeholder 6"/>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8" name="Slide Number Placeholder 7"/>
          <p:cNvSpPr>
            <a:spLocks noGrp="1"/>
          </p:cNvSpPr>
          <p:nvPr>
            <p:ph type="sldNum" sz="quarter" idx="11"/>
          </p:nvPr>
        </p:nvSpPr>
        <p:spPr/>
        <p:txBody>
          <a:bodyPr/>
          <a:lstStyle>
            <a:lvl1pPr eaLnBrk="0" hangingPunct="0">
              <a:defRPr smtClean="0"/>
            </a:lvl1pPr>
          </a:lstStyle>
          <a:p>
            <a:pPr>
              <a:defRPr/>
            </a:pPr>
            <a:fld id="{7C54C8A2-2272-E54C-B89D-6BCD54311332}" type="slidenum">
              <a:rPr lang="en-GB"/>
              <a:pPr>
                <a:defRPr/>
              </a:pPr>
              <a:t>‹N›</a:t>
            </a:fld>
            <a:endParaRPr lang="en-GB"/>
          </a:p>
        </p:txBody>
      </p:sp>
    </p:spTree>
    <p:extLst>
      <p:ext uri="{BB962C8B-B14F-4D97-AF65-F5344CB8AC3E}">
        <p14:creationId xmlns:p14="http://schemas.microsoft.com/office/powerpoint/2010/main" val="2495611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GB"/>
          </a:p>
        </p:txBody>
      </p:sp>
      <p:sp>
        <p:nvSpPr>
          <p:cNvPr id="3" name="Footer Placeholder 2"/>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4" name="Slide Number Placeholder 3"/>
          <p:cNvSpPr>
            <a:spLocks noGrp="1"/>
          </p:cNvSpPr>
          <p:nvPr>
            <p:ph type="sldNum" sz="quarter" idx="11"/>
          </p:nvPr>
        </p:nvSpPr>
        <p:spPr/>
        <p:txBody>
          <a:bodyPr/>
          <a:lstStyle>
            <a:lvl1pPr eaLnBrk="0" hangingPunct="0">
              <a:defRPr smtClean="0"/>
            </a:lvl1pPr>
          </a:lstStyle>
          <a:p>
            <a:pPr>
              <a:defRPr/>
            </a:pPr>
            <a:fld id="{994D3674-2F1C-2F4B-8300-E0BBFF244165}" type="slidenum">
              <a:rPr lang="en-GB"/>
              <a:pPr>
                <a:defRPr/>
              </a:pPr>
              <a:t>‹N›</a:t>
            </a:fld>
            <a:endParaRPr lang="en-GB"/>
          </a:p>
        </p:txBody>
      </p:sp>
    </p:spTree>
    <p:extLst>
      <p:ext uri="{BB962C8B-B14F-4D97-AF65-F5344CB8AC3E}">
        <p14:creationId xmlns:p14="http://schemas.microsoft.com/office/powerpoint/2010/main" val="1533855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3" name="Slide Number Placeholder 2"/>
          <p:cNvSpPr>
            <a:spLocks noGrp="1"/>
          </p:cNvSpPr>
          <p:nvPr>
            <p:ph type="sldNum" sz="quarter" idx="11"/>
          </p:nvPr>
        </p:nvSpPr>
        <p:spPr/>
        <p:txBody>
          <a:bodyPr/>
          <a:lstStyle>
            <a:lvl1pPr eaLnBrk="0" hangingPunct="0">
              <a:defRPr smtClean="0"/>
            </a:lvl1pPr>
          </a:lstStyle>
          <a:p>
            <a:pPr>
              <a:defRPr/>
            </a:pPr>
            <a:fld id="{6E4E8B1F-CFEC-A74C-9E9F-9B835E921027}" type="slidenum">
              <a:rPr lang="en-GB"/>
              <a:pPr>
                <a:defRPr/>
              </a:pPr>
              <a:t>‹N›</a:t>
            </a:fld>
            <a:endParaRPr lang="en-GB"/>
          </a:p>
        </p:txBody>
      </p:sp>
    </p:spTree>
    <p:extLst>
      <p:ext uri="{BB962C8B-B14F-4D97-AF65-F5344CB8AC3E}">
        <p14:creationId xmlns:p14="http://schemas.microsoft.com/office/powerpoint/2010/main" val="508321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r>
              <a:rPr lang="en-US"/>
              <a:t>PSTG5 Meeting, DLR, 5-7 Oct., 2015</a:t>
            </a:r>
            <a:endParaRPr lang="en-GB"/>
          </a:p>
        </p:txBody>
      </p:sp>
      <p:sp>
        <p:nvSpPr>
          <p:cNvPr id="6" name="Slide Number Placeholder 5"/>
          <p:cNvSpPr>
            <a:spLocks noGrp="1"/>
          </p:cNvSpPr>
          <p:nvPr>
            <p:ph type="sldNum" sz="quarter" idx="11"/>
          </p:nvPr>
        </p:nvSpPr>
        <p:spPr/>
        <p:txBody>
          <a:bodyPr/>
          <a:lstStyle>
            <a:lvl1pPr eaLnBrk="0" hangingPunct="0">
              <a:defRPr smtClean="0"/>
            </a:lvl1pPr>
          </a:lstStyle>
          <a:p>
            <a:pPr>
              <a:defRPr/>
            </a:pPr>
            <a:fld id="{8D94F2C5-4D8A-F44C-A7F7-CCD10431EACC}" type="slidenum">
              <a:rPr lang="en-GB"/>
              <a:pPr>
                <a:defRPr/>
              </a:pPr>
              <a:t>‹N›</a:t>
            </a:fld>
            <a:endParaRPr lang="en-GB"/>
          </a:p>
        </p:txBody>
      </p:sp>
    </p:spTree>
    <p:extLst>
      <p:ext uri="{BB962C8B-B14F-4D97-AF65-F5344CB8AC3E}">
        <p14:creationId xmlns:p14="http://schemas.microsoft.com/office/powerpoint/2010/main" val="3664216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82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35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ABF2F1F-F0AF-4E52-9701-980502BEB40C}"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6" name="Segnaposto numero diapositiva 5"/>
          <p:cNvSpPr>
            <a:spLocks noGrp="1"/>
          </p:cNvSpPr>
          <p:nvPr>
            <p:ph type="sldNum" sz="quarter" idx="12"/>
          </p:nvPr>
        </p:nvSpPr>
        <p:spPr/>
        <p:txBody>
          <a:bodyPr/>
          <a:lstStyle>
            <a:lvl1pPr>
              <a:defRPr/>
            </a:lvl1pPr>
          </a:lstStyle>
          <a:p>
            <a:pPr>
              <a:defRPr/>
            </a:pPr>
            <a:fld id="{9415B0BC-88E5-4284-B97F-F29CB8EC3BC2}"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2510731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E5A73D71-7CE9-4F96-92B0-2AB59EF5CB93}"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6" name="Segnaposto numero diapositiva 5"/>
          <p:cNvSpPr>
            <a:spLocks noGrp="1"/>
          </p:cNvSpPr>
          <p:nvPr>
            <p:ph type="sldNum" sz="quarter" idx="12"/>
          </p:nvPr>
        </p:nvSpPr>
        <p:spPr/>
        <p:txBody>
          <a:bodyPr/>
          <a:lstStyle>
            <a:lvl1pPr>
              <a:defRPr/>
            </a:lvl1pPr>
          </a:lstStyle>
          <a:p>
            <a:pPr>
              <a:defRPr/>
            </a:pPr>
            <a:fld id="{C3069E36-E1D7-48B0-8178-3429C3C64094}"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2371895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224E09A-7FC6-488C-AABD-7E83B00E926E}"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6" name="Segnaposto numero diapositiva 5"/>
          <p:cNvSpPr>
            <a:spLocks noGrp="1"/>
          </p:cNvSpPr>
          <p:nvPr>
            <p:ph type="sldNum" sz="quarter" idx="12"/>
          </p:nvPr>
        </p:nvSpPr>
        <p:spPr/>
        <p:txBody>
          <a:bodyPr/>
          <a:lstStyle>
            <a:lvl1pPr>
              <a:defRPr/>
            </a:lvl1pPr>
          </a:lstStyle>
          <a:p>
            <a:pPr>
              <a:defRPr/>
            </a:pPr>
            <a:fld id="{D613DC1B-1F9A-4DB2-B83C-AC6E28889C7B}"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1622591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DA65D22C-E459-4D48-8B7E-FDE2646414A3}"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7" name="Segnaposto numero diapositiva 5"/>
          <p:cNvSpPr>
            <a:spLocks noGrp="1"/>
          </p:cNvSpPr>
          <p:nvPr>
            <p:ph type="sldNum" sz="quarter" idx="12"/>
          </p:nvPr>
        </p:nvSpPr>
        <p:spPr/>
        <p:txBody>
          <a:bodyPr/>
          <a:lstStyle>
            <a:lvl1pPr>
              <a:defRPr/>
            </a:lvl1pPr>
          </a:lstStyle>
          <a:p>
            <a:pPr>
              <a:defRPr/>
            </a:pPr>
            <a:fld id="{9EB1B7A7-0199-48AD-B547-43FBE707449B}"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2647337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9148AFBE-222E-4BCA-BA9E-B15E40152633}"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9" name="Segnaposto numero diapositiva 5"/>
          <p:cNvSpPr>
            <a:spLocks noGrp="1"/>
          </p:cNvSpPr>
          <p:nvPr>
            <p:ph type="sldNum" sz="quarter" idx="12"/>
          </p:nvPr>
        </p:nvSpPr>
        <p:spPr/>
        <p:txBody>
          <a:bodyPr/>
          <a:lstStyle>
            <a:lvl1pPr>
              <a:defRPr/>
            </a:lvl1pPr>
          </a:lstStyle>
          <a:p>
            <a:pPr>
              <a:defRPr/>
            </a:pPr>
            <a:fld id="{6F78BD0B-437E-469D-8B7C-19D26A49F807}"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34525718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BD48E998-9056-4FF3-A666-182985AE3AB0}"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5" name="Segnaposto numero diapositiva 5"/>
          <p:cNvSpPr>
            <a:spLocks noGrp="1"/>
          </p:cNvSpPr>
          <p:nvPr>
            <p:ph type="sldNum" sz="quarter" idx="12"/>
          </p:nvPr>
        </p:nvSpPr>
        <p:spPr/>
        <p:txBody>
          <a:bodyPr/>
          <a:lstStyle>
            <a:lvl1pPr>
              <a:defRPr/>
            </a:lvl1pPr>
          </a:lstStyle>
          <a:p>
            <a:pPr>
              <a:defRPr/>
            </a:pPr>
            <a:fld id="{2B5921F1-BE30-4A24-9B7D-415BEDBB6846}"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33403391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10F68FC-1FB1-41D5-A167-06E2F952F30B}"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4" name="Segnaposto numero diapositiva 5"/>
          <p:cNvSpPr>
            <a:spLocks noGrp="1"/>
          </p:cNvSpPr>
          <p:nvPr>
            <p:ph type="sldNum" sz="quarter" idx="12"/>
          </p:nvPr>
        </p:nvSpPr>
        <p:spPr/>
        <p:txBody>
          <a:bodyPr/>
          <a:lstStyle>
            <a:lvl1pPr>
              <a:defRPr/>
            </a:lvl1pPr>
          </a:lstStyle>
          <a:p>
            <a:pPr>
              <a:defRPr/>
            </a:pPr>
            <a:fld id="{4F1348AC-CC3A-4616-95F5-F6738FA9A8B2}"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pic>
        <p:nvPicPr>
          <p:cNvPr id="5" name="Immagin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59730" y="28858"/>
            <a:ext cx="1385778" cy="1184881"/>
          </a:xfrm>
          <a:prstGeom prst="rect">
            <a:avLst/>
          </a:prstGeom>
        </p:spPr>
      </p:pic>
    </p:spTree>
    <p:extLst>
      <p:ext uri="{BB962C8B-B14F-4D97-AF65-F5344CB8AC3E}">
        <p14:creationId xmlns:p14="http://schemas.microsoft.com/office/powerpoint/2010/main" val="3244734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E5F6B95-4926-484F-9BAC-B244E4163F5C}"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7" name="Segnaposto numero diapositiva 5"/>
          <p:cNvSpPr>
            <a:spLocks noGrp="1"/>
          </p:cNvSpPr>
          <p:nvPr>
            <p:ph type="sldNum" sz="quarter" idx="12"/>
          </p:nvPr>
        </p:nvSpPr>
        <p:spPr/>
        <p:txBody>
          <a:bodyPr/>
          <a:lstStyle>
            <a:lvl1pPr>
              <a:defRPr/>
            </a:lvl1pPr>
          </a:lstStyle>
          <a:p>
            <a:pPr>
              <a:defRPr/>
            </a:pPr>
            <a:fld id="{607D2B7E-1DCA-4085-95AD-A6016D96DA9F}"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2170539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3E90E92-B30D-489A-AE0A-11C2BECCA30F}"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7" name="Segnaposto numero diapositiva 5"/>
          <p:cNvSpPr>
            <a:spLocks noGrp="1"/>
          </p:cNvSpPr>
          <p:nvPr>
            <p:ph type="sldNum" sz="quarter" idx="12"/>
          </p:nvPr>
        </p:nvSpPr>
        <p:spPr/>
        <p:txBody>
          <a:bodyPr/>
          <a:lstStyle>
            <a:lvl1pPr>
              <a:defRPr/>
            </a:lvl1pPr>
          </a:lstStyle>
          <a:p>
            <a:pPr>
              <a:defRPr/>
            </a:pPr>
            <a:fld id="{3B8765AA-FF23-452E-960F-2036A83B01B6}"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77974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44A7ABA-3230-445A-BC51-75FE9CF1222D}"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6" name="Segnaposto numero diapositiva 5"/>
          <p:cNvSpPr>
            <a:spLocks noGrp="1"/>
          </p:cNvSpPr>
          <p:nvPr>
            <p:ph type="sldNum" sz="quarter" idx="12"/>
          </p:nvPr>
        </p:nvSpPr>
        <p:spPr/>
        <p:txBody>
          <a:bodyPr/>
          <a:lstStyle>
            <a:lvl1pPr>
              <a:defRPr/>
            </a:lvl1pPr>
          </a:lstStyle>
          <a:p>
            <a:pPr>
              <a:defRPr/>
            </a:pPr>
            <a:fld id="{2BB8048E-58FD-49B7-9030-8E451C892436}"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128886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5994" y="181158"/>
            <a:ext cx="2766773" cy="845387"/>
          </a:xfrm>
          <a:prstGeom prst="rect">
            <a:avLst/>
          </a:prstGeom>
        </p:spPr>
        <p:txBody>
          <a:bodyPr anchor="b"/>
          <a:lstStyle>
            <a:lvl1pPr algn="l">
              <a:defRPr sz="2000" b="1"/>
            </a:lvl1pPr>
          </a:lstStyle>
          <a:p>
            <a:r>
              <a:rPr lang="en-GB" noProof="0" dirty="0" err="1"/>
              <a:t>Cliquez</a:t>
            </a:r>
            <a:r>
              <a:rPr lang="en-GB" noProof="0" dirty="0"/>
              <a:t> pour modifier le style du titre</a:t>
            </a:r>
          </a:p>
        </p:txBody>
      </p:sp>
      <p:sp>
        <p:nvSpPr>
          <p:cNvPr id="3" name="Espace réservé du contenu 2"/>
          <p:cNvSpPr>
            <a:spLocks noGrp="1"/>
          </p:cNvSpPr>
          <p:nvPr>
            <p:ph idx="1"/>
          </p:nvPr>
        </p:nvSpPr>
        <p:spPr>
          <a:xfrm>
            <a:off x="3536830" y="172530"/>
            <a:ext cx="5322498" cy="63749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texte 3"/>
          <p:cNvSpPr>
            <a:spLocks noGrp="1"/>
          </p:cNvSpPr>
          <p:nvPr>
            <p:ph type="body" sz="half" idx="2"/>
          </p:nvPr>
        </p:nvSpPr>
        <p:spPr>
          <a:xfrm>
            <a:off x="715993" y="1052424"/>
            <a:ext cx="2769080" cy="55036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Cliquez</a:t>
            </a:r>
            <a:r>
              <a:rPr lang="en-GB" noProof="0" dirty="0"/>
              <a:t> pour modifier les styles du </a:t>
            </a:r>
            <a:r>
              <a:rPr lang="en-GB" noProof="0" dirty="0" err="1"/>
              <a:t>texte</a:t>
            </a:r>
            <a:r>
              <a:rPr lang="en-GB" noProof="0" dirty="0"/>
              <a:t> du masque</a:t>
            </a:r>
          </a:p>
        </p:txBody>
      </p:sp>
    </p:spTree>
    <p:extLst>
      <p:ext uri="{BB962C8B-B14F-4D97-AF65-F5344CB8AC3E}">
        <p14:creationId xmlns:p14="http://schemas.microsoft.com/office/powerpoint/2010/main" val="8569874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D8BD152-1DCC-4064-9237-F29787D43F64}"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6" name="Segnaposto numero diapositiva 5"/>
          <p:cNvSpPr>
            <a:spLocks noGrp="1"/>
          </p:cNvSpPr>
          <p:nvPr>
            <p:ph type="sldNum" sz="quarter" idx="12"/>
          </p:nvPr>
        </p:nvSpPr>
        <p:spPr/>
        <p:txBody>
          <a:bodyPr/>
          <a:lstStyle>
            <a:lvl1pPr>
              <a:defRPr/>
            </a:lvl1pPr>
          </a:lstStyle>
          <a:p>
            <a:pPr>
              <a:defRPr/>
            </a:pPr>
            <a:fld id="{A2A3D127-78B8-4C86-9D7F-71CC07A8EA3C}"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1142256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it-IT" altLang="it-IT" sz="3300" b="1" i="0" u="none" strike="noStrike" kern="1200" cap="none" spc="0" normalizeH="0" baseline="0" noProof="0">
              <a:ln>
                <a:noFill/>
              </a:ln>
              <a:solidFill>
                <a:srgbClr val="EAEAEA"/>
              </a:solidFill>
              <a:effectLst/>
              <a:uLnTx/>
              <a:uFillTx/>
              <a:latin typeface="Arial" pitchFamily="34" charset="0"/>
              <a:ea typeface="+mn-ea"/>
              <a:cs typeface="Arial" pitchFamily="34" charset="0"/>
            </a:endParaRPr>
          </a:p>
        </p:txBody>
      </p:sp>
      <p:sp>
        <p:nvSpPr>
          <p:cNvPr id="3" name="Rectangle 3"/>
          <p:cNvSpPr>
            <a:spLocks noGrp="1" noChangeArrowheads="1"/>
          </p:cNvSpPr>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57175" marR="0" lvl="0" indent="-257175" algn="l" defTabSz="685800" rtl="0" eaLnBrk="0" fontAlgn="base" latinLnBrk="0" hangingPunct="0">
              <a:lnSpc>
                <a:spcPct val="100000"/>
              </a:lnSpc>
              <a:spcBef>
                <a:spcPct val="20000"/>
              </a:spcBef>
              <a:spcAft>
                <a:spcPct val="0"/>
              </a:spcAft>
              <a:buClr>
                <a:srgbClr val="FFFFCC"/>
              </a:buClr>
              <a:buSzPct val="70000"/>
              <a:buFont typeface="Arial" pitchFamily="34" charset="0"/>
              <a:buChar char="n"/>
              <a:tabLst/>
              <a:defRPr/>
            </a:pPr>
            <a:endParaRPr kumimoji="0" lang="it-IT" altLang="it-IT" sz="2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4" name="Immagin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59730" y="28858"/>
            <a:ext cx="1385778" cy="1184881"/>
          </a:xfrm>
          <a:prstGeom prst="rect">
            <a:avLst/>
          </a:prstGeom>
        </p:spPr>
      </p:pic>
    </p:spTree>
    <p:extLst>
      <p:ext uri="{BB962C8B-B14F-4D97-AF65-F5344CB8AC3E}">
        <p14:creationId xmlns:p14="http://schemas.microsoft.com/office/powerpoint/2010/main" val="47823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2257" y="5132718"/>
            <a:ext cx="7901796" cy="441645"/>
          </a:xfrm>
          <a:prstGeom prst="rect">
            <a:avLst/>
          </a:prstGeom>
        </p:spPr>
        <p:txBody>
          <a:bodyPr anchor="b"/>
          <a:lstStyle>
            <a:lvl1pPr algn="l">
              <a:defRPr sz="2000" b="1"/>
            </a:lvl1pPr>
          </a:lstStyle>
          <a:p>
            <a:r>
              <a:rPr lang="en-GB" noProof="0" dirty="0" err="1"/>
              <a:t>Cliquez</a:t>
            </a:r>
            <a:r>
              <a:rPr lang="en-GB" noProof="0" dirty="0"/>
              <a:t> pour modifier le style du titre</a:t>
            </a:r>
          </a:p>
        </p:txBody>
      </p:sp>
      <p:sp>
        <p:nvSpPr>
          <p:cNvPr id="3" name="Espace réservé pour une image  2"/>
          <p:cNvSpPr>
            <a:spLocks noGrp="1"/>
          </p:cNvSpPr>
          <p:nvPr>
            <p:ph type="pic" idx="1"/>
          </p:nvPr>
        </p:nvSpPr>
        <p:spPr>
          <a:xfrm>
            <a:off x="810883" y="1199073"/>
            <a:ext cx="7893170" cy="383875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Espace réservé du texte 3"/>
          <p:cNvSpPr>
            <a:spLocks noGrp="1"/>
          </p:cNvSpPr>
          <p:nvPr>
            <p:ph type="body" sz="half" idx="2"/>
          </p:nvPr>
        </p:nvSpPr>
        <p:spPr>
          <a:xfrm>
            <a:off x="802258" y="5574362"/>
            <a:ext cx="647643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Cliquez pour modifier les styles du texte du masque</a:t>
            </a:r>
          </a:p>
        </p:txBody>
      </p:sp>
    </p:spTree>
    <p:extLst>
      <p:ext uri="{BB962C8B-B14F-4D97-AF65-F5344CB8AC3E}">
        <p14:creationId xmlns:p14="http://schemas.microsoft.com/office/powerpoint/2010/main" val="132571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image" Target="../media/image5.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8.jpeg"/><Relationship Id="rId5" Type="http://schemas.openxmlformats.org/officeDocument/2006/relationships/slideLayout" Target="../slideLayouts/slideLayout48.xml"/><Relationship Id="rId10" Type="http://schemas.openxmlformats.org/officeDocument/2006/relationships/image" Target="../media/image7.jpeg"/><Relationship Id="rId4" Type="http://schemas.openxmlformats.org/officeDocument/2006/relationships/slideLayout" Target="../slideLayouts/slideLayout47.xml"/><Relationship Id="rId9"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8.jpeg"/><Relationship Id="rId5" Type="http://schemas.openxmlformats.org/officeDocument/2006/relationships/slideLayout" Target="../slideLayouts/slideLayout67.xml"/><Relationship Id="rId10" Type="http://schemas.openxmlformats.org/officeDocument/2006/relationships/image" Target="../media/image7.jpeg"/><Relationship Id="rId4" Type="http://schemas.openxmlformats.org/officeDocument/2006/relationships/slideLayout" Target="../slideLayouts/slideLayout66.xml"/><Relationship Id="rId9"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uppo 8"/>
          <p:cNvGrpSpPr>
            <a:grpSpLocks/>
          </p:cNvGrpSpPr>
          <p:nvPr userDrawn="1"/>
        </p:nvGrpSpPr>
        <p:grpSpPr bwMode="auto">
          <a:xfrm>
            <a:off x="0" y="6237288"/>
            <a:ext cx="9144000" cy="576262"/>
            <a:chOff x="0" y="6237312"/>
            <a:chExt cx="9144000" cy="576064"/>
          </a:xfrm>
        </p:grpSpPr>
        <p:sp>
          <p:nvSpPr>
            <p:cNvPr id="1028" name="Line 14"/>
            <p:cNvSpPr>
              <a:spLocks noChangeShapeType="1"/>
            </p:cNvSpPr>
            <p:nvPr/>
          </p:nvSpPr>
          <p:spPr bwMode="auto">
            <a:xfrm>
              <a:off x="0" y="6237312"/>
              <a:ext cx="9144000" cy="0"/>
            </a:xfrm>
            <a:prstGeom prst="line">
              <a:avLst/>
            </a:prstGeom>
            <a:noFill/>
            <a:ln w="19050">
              <a:solidFill>
                <a:srgbClr val="34344E"/>
              </a:solidFill>
              <a:round/>
              <a:headEnd/>
              <a:tailEnd/>
            </a:ln>
            <a:effectLst>
              <a:prstShdw prst="shdw17" dist="17961" dir="2700000">
                <a:srgbClr val="999999">
                  <a:alpha val="74997"/>
                </a:srgbClr>
              </a:prstShdw>
            </a:effectLst>
            <a:extLst>
              <a:ext uri="{909E8E84-426E-40dd-AFC4-6F175D3DCCD1}">
                <a14:hiddenFill xmlns="" xmlns:a14="http://schemas.microsoft.com/office/drawing/2010/main">
                  <a:noFill/>
                </a14:hiddenFill>
              </a:ext>
            </a:extLst>
          </p:spPr>
          <p:txBody>
            <a:bodyPr/>
            <a:lstStyle/>
            <a:p>
              <a:endParaRPr lang="it-IT"/>
            </a:p>
          </p:txBody>
        </p:sp>
        <p:pic>
          <p:nvPicPr>
            <p:cNvPr id="1029" name="Picture 17"/>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144016" y="6295515"/>
              <a:ext cx="3059832" cy="5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 Box 30"/>
          <p:cNvSpPr txBox="1">
            <a:spLocks noChangeArrowheads="1"/>
          </p:cNvSpPr>
          <p:nvPr userDrawn="1"/>
        </p:nvSpPr>
        <p:spPr bwMode="auto">
          <a:xfrm>
            <a:off x="3221038" y="6381750"/>
            <a:ext cx="5689600" cy="276225"/>
          </a:xfrm>
          <a:prstGeom prst="rect">
            <a:avLst/>
          </a:prstGeom>
          <a:noFill/>
          <a:ln>
            <a:noFill/>
          </a:ln>
          <a:effectLst>
            <a:outerShdw blurRad="508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it-IT" altLang="it-IT" sz="1200" b="1" i="1" dirty="0">
                <a:solidFill>
                  <a:srgbClr val="316B71"/>
                </a:solidFill>
                <a:latin typeface="Arial" panose="020B0604020202020204" pitchFamily="34" charset="0"/>
                <a:ea typeface="+mn-ea"/>
                <a:cs typeface="Arial" pitchFamily="34" charset="0"/>
              </a:rPr>
              <a:t>COSMO-SkyMed System/</a:t>
            </a:r>
            <a:r>
              <a:rPr lang="it-IT" altLang="it-IT" sz="1200" b="1" i="1" dirty="0" err="1">
                <a:solidFill>
                  <a:srgbClr val="316B71"/>
                </a:solidFill>
                <a:latin typeface="Arial" panose="020B0604020202020204" pitchFamily="34" charset="0"/>
                <a:ea typeface="+mn-ea"/>
                <a:cs typeface="Arial" pitchFamily="34" charset="0"/>
              </a:rPr>
              <a:t>Mission</a:t>
            </a:r>
            <a:r>
              <a:rPr lang="it-IT" altLang="it-IT" sz="1200" b="1" i="1" dirty="0">
                <a:solidFill>
                  <a:srgbClr val="316B71"/>
                </a:solidFill>
                <a:latin typeface="Arial" panose="020B0604020202020204" pitchFamily="34" charset="0"/>
                <a:ea typeface="+mn-ea"/>
                <a:cs typeface="Arial" pitchFamily="34" charset="0"/>
              </a:rPr>
              <a:t> Status, </a:t>
            </a:r>
            <a:r>
              <a:rPr lang="it-IT" altLang="it-IT" sz="1200" b="1" i="1" dirty="0" err="1">
                <a:solidFill>
                  <a:srgbClr val="316B71"/>
                </a:solidFill>
                <a:latin typeface="Arial" panose="020B0604020202020204" pitchFamily="34" charset="0"/>
                <a:ea typeface="+mn-ea"/>
                <a:cs typeface="Arial" pitchFamily="34" charset="0"/>
              </a:rPr>
              <a:t>Lessons</a:t>
            </a:r>
            <a:r>
              <a:rPr lang="it-IT" altLang="it-IT" sz="1200" b="1" i="1" dirty="0">
                <a:solidFill>
                  <a:srgbClr val="316B71"/>
                </a:solidFill>
                <a:latin typeface="Arial" panose="020B0604020202020204" pitchFamily="34" charset="0"/>
                <a:ea typeface="+mn-ea"/>
                <a:cs typeface="Arial" pitchFamily="34" charset="0"/>
              </a:rPr>
              <a:t> </a:t>
            </a:r>
            <a:r>
              <a:rPr lang="it-IT" altLang="it-IT" sz="1200" b="1" i="1" dirty="0" err="1">
                <a:solidFill>
                  <a:srgbClr val="316B71"/>
                </a:solidFill>
                <a:latin typeface="Arial" panose="020B0604020202020204" pitchFamily="34" charset="0"/>
                <a:ea typeface="+mn-ea"/>
                <a:cs typeface="Arial" pitchFamily="34" charset="0"/>
              </a:rPr>
              <a:t>Learnt</a:t>
            </a:r>
            <a:r>
              <a:rPr lang="it-IT" altLang="it-IT" sz="1200" b="1" i="1" dirty="0">
                <a:solidFill>
                  <a:srgbClr val="316B71"/>
                </a:solidFill>
                <a:latin typeface="Arial" panose="020B0604020202020204" pitchFamily="34" charset="0"/>
                <a:ea typeface="+mn-ea"/>
                <a:cs typeface="Arial" pitchFamily="34" charset="0"/>
              </a:rPr>
              <a:t> and </a:t>
            </a:r>
            <a:r>
              <a:rPr lang="it-IT" altLang="it-IT" sz="1200" b="1" i="1" dirty="0" err="1">
                <a:solidFill>
                  <a:srgbClr val="316B71"/>
                </a:solidFill>
                <a:latin typeface="Arial" panose="020B0604020202020204" pitchFamily="34" charset="0"/>
                <a:ea typeface="+mn-ea"/>
                <a:cs typeface="Arial" pitchFamily="34" charset="0"/>
              </a:rPr>
              <a:t>Evolutions</a:t>
            </a:r>
            <a:r>
              <a:rPr lang="it-IT" altLang="it-IT" sz="1200" b="1" i="1" dirty="0">
                <a:solidFill>
                  <a:srgbClr val="316B71"/>
                </a:solidFill>
                <a:latin typeface="Arial" panose="020B0604020202020204" pitchFamily="34" charset="0"/>
                <a:ea typeface="+mn-ea"/>
                <a:cs typeface="Arial" pitchFamily="34" charset="0"/>
              </a:rPr>
              <a:t>  </a:t>
            </a:r>
            <a:endParaRPr lang="it-IT" altLang="it-IT" sz="1200" b="1" u="sng" dirty="0">
              <a:solidFill>
                <a:srgbClr val="316B71"/>
              </a:solidFill>
              <a:latin typeface="Arial" panose="020B0604020202020204"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99781" r:id="rId1"/>
    <p:sldLayoutId id="2147499638" r:id="rId2"/>
    <p:sldLayoutId id="2147499639" r:id="rId3"/>
    <p:sldLayoutId id="2147499640" r:id="rId4"/>
    <p:sldLayoutId id="2147499641" r:id="rId5"/>
    <p:sldLayoutId id="2147499642" r:id="rId6"/>
    <p:sldLayoutId id="2147499643" r:id="rId7"/>
    <p:sldLayoutId id="2147499644" r:id="rId8"/>
    <p:sldLayoutId id="2147499645" r:id="rId9"/>
    <p:sldLayoutId id="2147499646" r:id="rId10"/>
    <p:sldLayoutId id="2147499647" r:id="rId11"/>
    <p:sldLayoutId id="2147499648" r:id="rId12"/>
    <p:sldLayoutId id="2147499649" r:id="rId13"/>
  </p:sldLayoutIdLst>
  <p:txStyles>
    <p:titleStyle>
      <a:lvl1pPr algn="ctr" rtl="0" eaLnBrk="0" fontAlgn="base" hangingPunct="0">
        <a:spcBef>
          <a:spcPct val="0"/>
        </a:spcBef>
        <a:spcAft>
          <a:spcPct val="0"/>
        </a:spcAft>
        <a:defRPr sz="2800" b="1">
          <a:solidFill>
            <a:srgbClr val="FF0000"/>
          </a:solidFill>
          <a:latin typeface="Tahoma" pitchFamily="32" charset="0"/>
          <a:ea typeface="ＭＳ Ｐゴシック" charset="0"/>
          <a:cs typeface="ＭＳ Ｐゴシック" charset="0"/>
        </a:defRPr>
      </a:lvl1pPr>
      <a:lvl2pPr algn="ctr" rtl="0" eaLnBrk="0" fontAlgn="base" hangingPunct="0">
        <a:spcBef>
          <a:spcPct val="0"/>
        </a:spcBef>
        <a:spcAft>
          <a:spcPct val="0"/>
        </a:spcAft>
        <a:defRPr sz="2800" b="1">
          <a:solidFill>
            <a:srgbClr val="FF0000"/>
          </a:solidFill>
          <a:latin typeface="Tahoma" pitchFamily="32" charset="0"/>
          <a:ea typeface="ＭＳ Ｐゴシック" charset="0"/>
          <a:cs typeface="ＭＳ Ｐゴシック" charset="0"/>
        </a:defRPr>
      </a:lvl2pPr>
      <a:lvl3pPr algn="ctr" rtl="0" eaLnBrk="0" fontAlgn="base" hangingPunct="0">
        <a:spcBef>
          <a:spcPct val="0"/>
        </a:spcBef>
        <a:spcAft>
          <a:spcPct val="0"/>
        </a:spcAft>
        <a:defRPr sz="2800" b="1">
          <a:solidFill>
            <a:srgbClr val="FF0000"/>
          </a:solidFill>
          <a:latin typeface="Tahoma" pitchFamily="32" charset="0"/>
          <a:ea typeface="ＭＳ Ｐゴシック" charset="0"/>
          <a:cs typeface="ＭＳ Ｐゴシック" charset="0"/>
        </a:defRPr>
      </a:lvl3pPr>
      <a:lvl4pPr algn="ctr" rtl="0" eaLnBrk="0" fontAlgn="base" hangingPunct="0">
        <a:spcBef>
          <a:spcPct val="0"/>
        </a:spcBef>
        <a:spcAft>
          <a:spcPct val="0"/>
        </a:spcAft>
        <a:defRPr sz="2800" b="1">
          <a:solidFill>
            <a:srgbClr val="FF0000"/>
          </a:solidFill>
          <a:latin typeface="Tahoma" pitchFamily="32" charset="0"/>
          <a:ea typeface="ＭＳ Ｐゴシック" charset="0"/>
          <a:cs typeface="ＭＳ Ｐゴシック" charset="0"/>
        </a:defRPr>
      </a:lvl4pPr>
      <a:lvl5pPr algn="ctr" rtl="0" eaLnBrk="0" fontAlgn="base" hangingPunct="0">
        <a:spcBef>
          <a:spcPct val="0"/>
        </a:spcBef>
        <a:spcAft>
          <a:spcPct val="0"/>
        </a:spcAft>
        <a:defRPr sz="2800" b="1">
          <a:solidFill>
            <a:srgbClr val="FF0000"/>
          </a:solidFill>
          <a:latin typeface="Tahoma" pitchFamily="32" charset="0"/>
          <a:ea typeface="ＭＳ Ｐゴシック" charset="0"/>
          <a:cs typeface="ＭＳ Ｐゴシック"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lnSpc>
          <a:spcPct val="120000"/>
        </a:lnSpc>
        <a:spcBef>
          <a:spcPct val="20000"/>
        </a:spcBef>
        <a:spcAft>
          <a:spcPct val="0"/>
        </a:spcAft>
        <a:buChar char="•"/>
        <a:defRPr sz="2000" b="1">
          <a:solidFill>
            <a:schemeClr val="tx1"/>
          </a:solidFill>
          <a:latin typeface="Tahoma" pitchFamily="32" charset="0"/>
          <a:ea typeface="ＭＳ Ｐゴシック" charset="0"/>
          <a:cs typeface="ＭＳ Ｐゴシック" charset="0"/>
        </a:defRPr>
      </a:lvl1pPr>
      <a:lvl2pPr marL="742950" indent="-285750" algn="l" rtl="0" eaLnBrk="0" fontAlgn="base" hangingPunct="0">
        <a:lnSpc>
          <a:spcPct val="120000"/>
        </a:lnSpc>
        <a:spcBef>
          <a:spcPct val="20000"/>
        </a:spcBef>
        <a:spcAft>
          <a:spcPct val="0"/>
        </a:spcAft>
        <a:buChar char="–"/>
        <a:defRPr>
          <a:solidFill>
            <a:schemeClr val="tx1"/>
          </a:solidFill>
          <a:latin typeface="Tahoma" pitchFamily="32" charset="0"/>
          <a:ea typeface="ＭＳ Ｐゴシック" charset="0"/>
        </a:defRPr>
      </a:lvl2pPr>
      <a:lvl3pPr marL="1143000" indent="-228600" algn="l" rtl="0" eaLnBrk="0" fontAlgn="base" hangingPunct="0">
        <a:lnSpc>
          <a:spcPct val="120000"/>
        </a:lnSpc>
        <a:spcBef>
          <a:spcPct val="20000"/>
        </a:spcBef>
        <a:spcAft>
          <a:spcPct val="0"/>
        </a:spcAft>
        <a:buChar char="•"/>
        <a:defRPr sz="1600">
          <a:solidFill>
            <a:schemeClr val="tx1"/>
          </a:solidFill>
          <a:latin typeface="Tahoma" pitchFamily="32" charset="0"/>
          <a:ea typeface="ＭＳ Ｐゴシック" charset="0"/>
        </a:defRPr>
      </a:lvl3pPr>
      <a:lvl4pPr marL="1600200" indent="-228600" algn="l" rtl="0" eaLnBrk="0" fontAlgn="base" hangingPunct="0">
        <a:lnSpc>
          <a:spcPct val="120000"/>
        </a:lnSpc>
        <a:spcBef>
          <a:spcPct val="20000"/>
        </a:spcBef>
        <a:spcAft>
          <a:spcPct val="0"/>
        </a:spcAft>
        <a:buChar char="–"/>
        <a:defRPr sz="1400">
          <a:solidFill>
            <a:schemeClr val="tx1"/>
          </a:solidFill>
          <a:latin typeface="Tahoma" pitchFamily="32" charset="0"/>
          <a:ea typeface="ＭＳ Ｐゴシック" charset="0"/>
        </a:defRPr>
      </a:lvl4pPr>
      <a:lvl5pPr marL="2057400" indent="-228600" algn="l" rtl="0" eaLnBrk="0" fontAlgn="base" hangingPunct="0">
        <a:lnSpc>
          <a:spcPct val="120000"/>
        </a:lnSpc>
        <a:spcBef>
          <a:spcPct val="20000"/>
        </a:spcBef>
        <a:spcAft>
          <a:spcPct val="0"/>
        </a:spcAft>
        <a:buChar char="»"/>
        <a:defRPr sz="1200">
          <a:solidFill>
            <a:schemeClr val="tx1"/>
          </a:solidFill>
          <a:latin typeface="Tahoma" pitchFamily="32" charset="0"/>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mn-cs"/>
              </a:defRPr>
            </a:lvl1pPr>
          </a:lstStyle>
          <a:p>
            <a:pPr>
              <a:defRPr/>
            </a:pPr>
            <a:fld id="{7610F7C2-DB7B-1C4B-8FC6-21C5B13926AE}" type="datetimeFigureOut">
              <a:rPr lang="it-IT"/>
              <a:pPr>
                <a:defRPr/>
              </a:pPr>
              <a:t>20/10/2020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mn-cs"/>
              </a:defRPr>
            </a:lvl1pPr>
          </a:lstStyle>
          <a:p>
            <a:pPr>
              <a:defRPr/>
            </a:pPr>
            <a:fld id="{053DBE00-4DD0-974A-885A-57B95724346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9650" r:id="rId1"/>
    <p:sldLayoutId id="2147499651" r:id="rId2"/>
    <p:sldLayoutId id="2147499652" r:id="rId3"/>
    <p:sldLayoutId id="2147499653" r:id="rId4"/>
    <p:sldLayoutId id="2147499654" r:id="rId5"/>
    <p:sldLayoutId id="2147499655" r:id="rId6"/>
    <p:sldLayoutId id="2147499656" r:id="rId7"/>
    <p:sldLayoutId id="2147499657" r:id="rId8"/>
    <p:sldLayoutId id="2147499658" r:id="rId9"/>
    <p:sldLayoutId id="2147499659" r:id="rId10"/>
    <p:sldLayoutId id="2147499660" r:id="rId11"/>
    <p:sldLayoutId id="214749978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9"/>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875" y="-150813"/>
            <a:ext cx="9175750" cy="6651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1">
                      <a:alpha val="74998"/>
                    </a:schemeClr>
                  </a:outerShdw>
                </a:effectLst>
              </a14:hiddenEffects>
            </a:ext>
          </a:extLst>
        </p:spPr>
      </p:pic>
      <p:pic>
        <p:nvPicPr>
          <p:cNvPr id="18435" name="Picture 2" descr="Immagine2"/>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36513" y="260350"/>
            <a:ext cx="8280401"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Rectangle 19"/>
          <p:cNvSpPr>
            <a:spLocks noGrp="1" noChangeArrowheads="1"/>
          </p:cNvSpPr>
          <p:nvPr>
            <p:ph type="title"/>
          </p:nvPr>
        </p:nvSpPr>
        <p:spPr bwMode="auto">
          <a:xfrm>
            <a:off x="1619250" y="115888"/>
            <a:ext cx="5892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TITOLO</a:t>
            </a:r>
          </a:p>
        </p:txBody>
      </p:sp>
      <p:sp>
        <p:nvSpPr>
          <p:cNvPr id="18437" name="Rectangle 22"/>
          <p:cNvSpPr>
            <a:spLocks noGrp="1" noChangeArrowheads="1"/>
          </p:cNvSpPr>
          <p:nvPr>
            <p:ph type="body" idx="1"/>
          </p:nvPr>
        </p:nvSpPr>
        <p:spPr bwMode="auto">
          <a:xfrm>
            <a:off x="685800" y="1676400"/>
            <a:ext cx="7772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AAAAAAAAAA</a:t>
            </a:r>
          </a:p>
          <a:p>
            <a:pPr lvl="1"/>
            <a:r>
              <a:rPr lang="en-US"/>
              <a:t>bbbbbbbbb</a:t>
            </a:r>
          </a:p>
          <a:p>
            <a:pPr lvl="2"/>
            <a:r>
              <a:rPr lang="en-US"/>
              <a:t>cccccccc</a:t>
            </a:r>
          </a:p>
          <a:p>
            <a:pPr lvl="3"/>
            <a:r>
              <a:rPr lang="en-US"/>
              <a:t>dddddddd</a:t>
            </a:r>
          </a:p>
          <a:p>
            <a:pPr lvl="4"/>
            <a:r>
              <a:rPr lang="en-US"/>
              <a:t>eeeeeeeeeee</a:t>
            </a:r>
          </a:p>
        </p:txBody>
      </p:sp>
      <p:sp>
        <p:nvSpPr>
          <p:cNvPr id="1030" name="Rectangle 5"/>
          <p:cNvSpPr>
            <a:spLocks noChangeArrowheads="1"/>
          </p:cNvSpPr>
          <p:nvPr userDrawn="1"/>
        </p:nvSpPr>
        <p:spPr bwMode="white">
          <a:xfrm>
            <a:off x="2339975" y="6165850"/>
            <a:ext cx="5111750" cy="576263"/>
          </a:xfrm>
          <a:prstGeom prst="rect">
            <a:avLst/>
          </a:prstGeom>
          <a:noFill/>
          <a:ln>
            <a:noFill/>
          </a:ln>
          <a:effectLst/>
          <a:extLst>
            <a:ext uri="{909E8E84-426E-40dd-AFC4-6F175D3DCCD1}">
              <a14:hiddenFill xmlns="" xmlns:a14="http://schemas.microsoft.com/office/drawing/2010/main">
                <a:gradFill rotWithShape="0">
                  <a:gsLst>
                    <a:gs pos="0">
                      <a:srgbClr val="0095C2"/>
                    </a:gs>
                    <a:gs pos="100000">
                      <a:schemeClr val="bg1"/>
                    </a:gs>
                  </a:gsLst>
                  <a:lin ang="27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eaLnBrk="0" fontAlgn="base" hangingPunct="0">
              <a:spcBef>
                <a:spcPct val="50000"/>
              </a:spcBef>
              <a:spcAft>
                <a:spcPct val="0"/>
              </a:spcAft>
              <a:defRPr sz="1600" b="1">
                <a:solidFill>
                  <a:schemeClr val="tx1"/>
                </a:solidFill>
                <a:latin typeface="Calibri" panose="020F0502020204030204" pitchFamily="34" charset="0"/>
              </a:defRPr>
            </a:lvl6pPr>
            <a:lvl7pPr marL="2971800" indent="-228600" eaLnBrk="0" fontAlgn="base" hangingPunct="0">
              <a:spcBef>
                <a:spcPct val="50000"/>
              </a:spcBef>
              <a:spcAft>
                <a:spcPct val="0"/>
              </a:spcAft>
              <a:defRPr sz="1600" b="1">
                <a:solidFill>
                  <a:schemeClr val="tx1"/>
                </a:solidFill>
                <a:latin typeface="Calibri" panose="020F0502020204030204" pitchFamily="34" charset="0"/>
              </a:defRPr>
            </a:lvl7pPr>
            <a:lvl8pPr marL="3429000" indent="-228600" eaLnBrk="0" fontAlgn="base" hangingPunct="0">
              <a:spcBef>
                <a:spcPct val="50000"/>
              </a:spcBef>
              <a:spcAft>
                <a:spcPct val="0"/>
              </a:spcAft>
              <a:defRPr sz="1600" b="1">
                <a:solidFill>
                  <a:schemeClr val="tx1"/>
                </a:solidFill>
                <a:latin typeface="Calibri" panose="020F0502020204030204" pitchFamily="34" charset="0"/>
              </a:defRPr>
            </a:lvl8pPr>
            <a:lvl9pPr marL="3886200" indent="-228600" eaLnBrk="0" fontAlgn="base" hangingPunct="0">
              <a:spcBef>
                <a:spcPct val="50000"/>
              </a:spcBef>
              <a:spcAft>
                <a:spcPct val="0"/>
              </a:spcAft>
              <a:defRPr sz="1600" b="1">
                <a:solidFill>
                  <a:schemeClr val="tx1"/>
                </a:solidFill>
                <a:latin typeface="Calibri" panose="020F0502020204030204" pitchFamily="34" charset="0"/>
              </a:defRPr>
            </a:lvl9pPr>
          </a:lstStyle>
          <a:p>
            <a:pPr algn="ctr" eaLnBrk="1" hangingPunct="1">
              <a:defRPr/>
            </a:pPr>
            <a:r>
              <a:rPr lang="en-US" altLang="en-US" sz="800" b="0">
                <a:solidFill>
                  <a:srgbClr val="000000"/>
                </a:solidFill>
                <a:latin typeface="Arial" panose="020B0604020202020204" pitchFamily="34" charset="0"/>
                <a:ea typeface="+mn-ea"/>
                <a:cs typeface="+mn-cs"/>
              </a:rPr>
              <a:t>This document contains proprietary information of ASI, and may not be reproduced,</a:t>
            </a:r>
          </a:p>
          <a:p>
            <a:pPr algn="ctr" eaLnBrk="1" hangingPunct="1">
              <a:defRPr/>
            </a:pPr>
            <a:r>
              <a:rPr lang="en-US" altLang="en-US" sz="800" b="0">
                <a:solidFill>
                  <a:srgbClr val="000000"/>
                </a:solidFill>
                <a:latin typeface="Arial" panose="020B0604020202020204" pitchFamily="34" charset="0"/>
                <a:ea typeface="+mn-ea"/>
                <a:cs typeface="+mn-cs"/>
              </a:rPr>
              <a:t>copied, disclosed or utilized in any way, in whole or in part, without the prior written</a:t>
            </a:r>
          </a:p>
          <a:p>
            <a:pPr algn="ctr" eaLnBrk="1" hangingPunct="1">
              <a:defRPr/>
            </a:pPr>
            <a:r>
              <a:rPr lang="en-US" altLang="en-US" sz="800" b="0">
                <a:solidFill>
                  <a:srgbClr val="000000"/>
                </a:solidFill>
                <a:latin typeface="Arial" panose="020B0604020202020204" pitchFamily="34" charset="0"/>
                <a:ea typeface="+mn-ea"/>
                <a:cs typeface="+mn-cs"/>
              </a:rPr>
              <a:t>consent of ASI</a:t>
            </a:r>
          </a:p>
        </p:txBody>
      </p:sp>
      <p:sp>
        <p:nvSpPr>
          <p:cNvPr id="4103" name="Line 6"/>
          <p:cNvSpPr>
            <a:spLocks noChangeShapeType="1"/>
          </p:cNvSpPr>
          <p:nvPr userDrawn="1"/>
        </p:nvSpPr>
        <p:spPr bwMode="auto">
          <a:xfrm flipV="1">
            <a:off x="250825" y="6088063"/>
            <a:ext cx="8569325" cy="0"/>
          </a:xfrm>
          <a:prstGeom prst="line">
            <a:avLst/>
          </a:prstGeom>
          <a:noFill/>
          <a:ln w="38100">
            <a:solidFill>
              <a:srgbClr val="262F8B"/>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8440" name="Rectangle 7"/>
          <p:cNvSpPr>
            <a:spLocks noChangeArrowheads="1"/>
          </p:cNvSpPr>
          <p:nvPr userDrawn="1"/>
        </p:nvSpPr>
        <p:spPr bwMode="auto">
          <a:xfrm>
            <a:off x="323850" y="6165850"/>
            <a:ext cx="2376488"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900"/>
              <a:t>TITLE: CSG Mission</a:t>
            </a:r>
          </a:p>
          <a:p>
            <a:pPr eaLnBrk="1" hangingPunct="1"/>
            <a:r>
              <a:rPr lang="en-US" sz="900"/>
              <a:t>EVENT: Workshop AO CSK</a:t>
            </a:r>
            <a:r>
              <a:rPr lang="en-US" sz="900">
                <a:sym typeface="SymbolProp BT" charset="0"/>
              </a:rPr>
              <a:t> – Roma (I)</a:t>
            </a:r>
          </a:p>
          <a:p>
            <a:pPr eaLnBrk="1" hangingPunct="1"/>
            <a:r>
              <a:rPr lang="en-US" sz="900"/>
              <a:t>DATE: June 29th, 2012</a:t>
            </a:r>
          </a:p>
          <a:p>
            <a:pPr eaLnBrk="1" hangingPunct="1"/>
            <a:r>
              <a:rPr lang="en-US" sz="900"/>
              <a:t>AUTHOR: F. Covello</a:t>
            </a:r>
          </a:p>
        </p:txBody>
      </p:sp>
      <p:sp>
        <p:nvSpPr>
          <p:cNvPr id="18441" name="Rectangle 8"/>
          <p:cNvSpPr>
            <a:spLocks noChangeArrowheads="1"/>
          </p:cNvSpPr>
          <p:nvPr userDrawn="1"/>
        </p:nvSpPr>
        <p:spPr bwMode="auto">
          <a:xfrm>
            <a:off x="7740650" y="6165850"/>
            <a:ext cx="1006475" cy="677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900">
                <a:solidFill>
                  <a:schemeClr val="bg2"/>
                </a:solidFill>
              </a:rPr>
              <a:t>Ref.:  N/A</a:t>
            </a:r>
          </a:p>
          <a:p>
            <a:pPr eaLnBrk="1" hangingPunct="1"/>
            <a:r>
              <a:rPr lang="en-US" sz="900">
                <a:solidFill>
                  <a:schemeClr val="bg2"/>
                </a:solidFill>
              </a:rPr>
              <a:t>Issue: N/A</a:t>
            </a:r>
          </a:p>
          <a:p>
            <a:pPr eaLnBrk="1" hangingPunct="1"/>
            <a:r>
              <a:rPr lang="en-US" sz="1000">
                <a:solidFill>
                  <a:schemeClr val="bg2"/>
                </a:solidFill>
              </a:rPr>
              <a:t>Slide: </a:t>
            </a:r>
            <a:fld id="{8922E7EF-CE54-4248-90F3-EA948FF4FB44}" type="slidenum">
              <a:rPr lang="en-US" sz="1000">
                <a:solidFill>
                  <a:schemeClr val="bg2"/>
                </a:solidFill>
              </a:rPr>
              <a:pPr eaLnBrk="1" hangingPunct="1"/>
              <a:t>‹N›</a:t>
            </a:fld>
            <a:endParaRPr lang="en-US" sz="1000">
              <a:solidFill>
                <a:schemeClr val="bg2"/>
              </a:solidFill>
            </a:endParaRPr>
          </a:p>
          <a:p>
            <a:pPr eaLnBrk="1" hangingPunct="1"/>
            <a:endParaRPr lang="en-US" sz="1000">
              <a:solidFill>
                <a:schemeClr val="bg2"/>
              </a:solidFill>
            </a:endParaRPr>
          </a:p>
        </p:txBody>
      </p:sp>
      <p:grpSp>
        <p:nvGrpSpPr>
          <p:cNvPr id="18442" name="Group 9"/>
          <p:cNvGrpSpPr>
            <a:grpSpLocks/>
          </p:cNvGrpSpPr>
          <p:nvPr userDrawn="1"/>
        </p:nvGrpSpPr>
        <p:grpSpPr bwMode="auto">
          <a:xfrm>
            <a:off x="179388" y="63500"/>
            <a:ext cx="1008062" cy="576263"/>
            <a:chOff x="204" y="164"/>
            <a:chExt cx="635" cy="408"/>
          </a:xfrm>
        </p:grpSpPr>
        <p:sp>
          <p:nvSpPr>
            <p:cNvPr id="1038" name="AutoShape 10"/>
            <p:cNvSpPr>
              <a:spLocks noChangeArrowheads="1"/>
            </p:cNvSpPr>
            <p:nvPr userDrawn="1"/>
          </p:nvSpPr>
          <p:spPr bwMode="auto">
            <a:xfrm>
              <a:off x="204" y="164"/>
              <a:ext cx="635" cy="408"/>
            </a:xfrm>
            <a:prstGeom prst="roundRect">
              <a:avLst>
                <a:gd name="adj" fmla="val 16667"/>
              </a:avLst>
            </a:prstGeom>
            <a:solidFill>
              <a:schemeClr val="bg1"/>
            </a:solidFill>
            <a:ln w="9525">
              <a:solidFill>
                <a:schemeClr val="bg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eaLnBrk="0" fontAlgn="base" hangingPunct="0">
                <a:spcBef>
                  <a:spcPct val="50000"/>
                </a:spcBef>
                <a:spcAft>
                  <a:spcPct val="0"/>
                </a:spcAft>
                <a:defRPr sz="1600" b="1">
                  <a:solidFill>
                    <a:schemeClr val="tx1"/>
                  </a:solidFill>
                  <a:latin typeface="Calibri" panose="020F0502020204030204" pitchFamily="34" charset="0"/>
                </a:defRPr>
              </a:lvl6pPr>
              <a:lvl7pPr marL="2971800" indent="-228600" eaLnBrk="0" fontAlgn="base" hangingPunct="0">
                <a:spcBef>
                  <a:spcPct val="50000"/>
                </a:spcBef>
                <a:spcAft>
                  <a:spcPct val="0"/>
                </a:spcAft>
                <a:defRPr sz="1600" b="1">
                  <a:solidFill>
                    <a:schemeClr val="tx1"/>
                  </a:solidFill>
                  <a:latin typeface="Calibri" panose="020F0502020204030204" pitchFamily="34" charset="0"/>
                </a:defRPr>
              </a:lvl7pPr>
              <a:lvl8pPr marL="3429000" indent="-228600" eaLnBrk="0" fontAlgn="base" hangingPunct="0">
                <a:spcBef>
                  <a:spcPct val="50000"/>
                </a:spcBef>
                <a:spcAft>
                  <a:spcPct val="0"/>
                </a:spcAft>
                <a:defRPr sz="1600" b="1">
                  <a:solidFill>
                    <a:schemeClr val="tx1"/>
                  </a:solidFill>
                  <a:latin typeface="Calibri" panose="020F0502020204030204" pitchFamily="34" charset="0"/>
                </a:defRPr>
              </a:lvl8pPr>
              <a:lvl9pPr marL="3886200" indent="-228600" eaLnBrk="0" fontAlgn="base" hangingPunct="0">
                <a:spcBef>
                  <a:spcPct val="50000"/>
                </a:spcBef>
                <a:spcAft>
                  <a:spcPct val="0"/>
                </a:spcAft>
                <a:defRPr sz="1600" b="1">
                  <a:solidFill>
                    <a:schemeClr val="tx1"/>
                  </a:solidFill>
                  <a:latin typeface="Calibri" panose="020F0502020204030204" pitchFamily="34" charset="0"/>
                </a:defRPr>
              </a:lvl9pPr>
            </a:lstStyle>
            <a:p>
              <a:pPr eaLnBrk="1" hangingPunct="1">
                <a:defRPr/>
              </a:pPr>
              <a:endParaRPr lang="en-US" altLang="en-US">
                <a:ea typeface="+mn-ea"/>
                <a:cs typeface="+mn-cs"/>
              </a:endParaRPr>
            </a:p>
          </p:txBody>
        </p:sp>
        <p:pic>
          <p:nvPicPr>
            <p:cNvPr id="18447" name="Picture 11" descr="LOGO_B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258" y="184"/>
              <a:ext cx="533" cy="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accent2"/>
                  </a:solidFill>
                  <a:miter lim="800000"/>
                  <a:headEnd/>
                  <a:tailEnd/>
                </a14:hiddenLine>
              </a:ext>
            </a:extLst>
          </p:spPr>
        </p:pic>
      </p:grpSp>
      <p:grpSp>
        <p:nvGrpSpPr>
          <p:cNvPr id="18443" name="Group 16"/>
          <p:cNvGrpSpPr>
            <a:grpSpLocks/>
          </p:cNvGrpSpPr>
          <p:nvPr userDrawn="1"/>
        </p:nvGrpSpPr>
        <p:grpSpPr bwMode="auto">
          <a:xfrm>
            <a:off x="7956550" y="44450"/>
            <a:ext cx="955675" cy="720725"/>
            <a:chOff x="4967" y="28"/>
            <a:chExt cx="602" cy="454"/>
          </a:xfrm>
        </p:grpSpPr>
        <p:pic>
          <p:nvPicPr>
            <p:cNvPr id="18444" name="Picture 23" descr="Immagine1"/>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4967" y="28"/>
              <a:ext cx="602" cy="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7" name="Rectangle 24"/>
            <p:cNvSpPr>
              <a:spLocks noChangeArrowheads="1"/>
            </p:cNvSpPr>
            <p:nvPr userDrawn="1"/>
          </p:nvSpPr>
          <p:spPr bwMode="auto">
            <a:xfrm>
              <a:off x="5382" y="391"/>
              <a:ext cx="181" cy="91"/>
            </a:xfrm>
            <a:prstGeom prst="rect">
              <a:avLst/>
            </a:prstGeom>
            <a:solidFill>
              <a:schemeClr val="bg1"/>
            </a:solidFill>
            <a:ln>
              <a:noFill/>
            </a:ln>
            <a:effectLst>
              <a:outerShdw dist="35921" dir="2700000" algn="ctr" rotWithShape="0">
                <a:schemeClr val="bg1"/>
              </a:outerShdw>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sz="1600" b="1">
                  <a:solidFill>
                    <a:schemeClr val="tx1"/>
                  </a:solidFill>
                  <a:latin typeface="Calibri" panose="020F0502020204030204" pitchFamily="34" charset="0"/>
                </a:defRPr>
              </a:lvl1pPr>
              <a:lvl2pPr marL="742950" indent="-285750" eaLnBrk="0" hangingPunct="0">
                <a:defRPr sz="1600" b="1">
                  <a:solidFill>
                    <a:schemeClr val="tx1"/>
                  </a:solidFill>
                  <a:latin typeface="Calibri" panose="020F0502020204030204" pitchFamily="34" charset="0"/>
                </a:defRPr>
              </a:lvl2pPr>
              <a:lvl3pPr marL="1143000" indent="-228600" eaLnBrk="0" hangingPunct="0">
                <a:defRPr sz="1600" b="1">
                  <a:solidFill>
                    <a:schemeClr val="tx1"/>
                  </a:solidFill>
                  <a:latin typeface="Calibri" panose="020F0502020204030204" pitchFamily="34" charset="0"/>
                </a:defRPr>
              </a:lvl3pPr>
              <a:lvl4pPr marL="1600200" indent="-228600" eaLnBrk="0" hangingPunct="0">
                <a:defRPr sz="1600" b="1">
                  <a:solidFill>
                    <a:schemeClr val="tx1"/>
                  </a:solidFill>
                  <a:latin typeface="Calibri" panose="020F0502020204030204" pitchFamily="34" charset="0"/>
                </a:defRPr>
              </a:lvl4pPr>
              <a:lvl5pPr marL="2057400" indent="-228600" eaLnBrk="0" hangingPunct="0">
                <a:defRPr sz="1600" b="1">
                  <a:solidFill>
                    <a:schemeClr val="tx1"/>
                  </a:solidFill>
                  <a:latin typeface="Calibri" panose="020F0502020204030204" pitchFamily="34" charset="0"/>
                </a:defRPr>
              </a:lvl5pPr>
              <a:lvl6pPr marL="2514600" indent="-228600" eaLnBrk="0" fontAlgn="base" hangingPunct="0">
                <a:spcBef>
                  <a:spcPct val="50000"/>
                </a:spcBef>
                <a:spcAft>
                  <a:spcPct val="0"/>
                </a:spcAft>
                <a:defRPr sz="1600" b="1">
                  <a:solidFill>
                    <a:schemeClr val="tx1"/>
                  </a:solidFill>
                  <a:latin typeface="Calibri" panose="020F0502020204030204" pitchFamily="34" charset="0"/>
                </a:defRPr>
              </a:lvl6pPr>
              <a:lvl7pPr marL="2971800" indent="-228600" eaLnBrk="0" fontAlgn="base" hangingPunct="0">
                <a:spcBef>
                  <a:spcPct val="50000"/>
                </a:spcBef>
                <a:spcAft>
                  <a:spcPct val="0"/>
                </a:spcAft>
                <a:defRPr sz="1600" b="1">
                  <a:solidFill>
                    <a:schemeClr val="tx1"/>
                  </a:solidFill>
                  <a:latin typeface="Calibri" panose="020F0502020204030204" pitchFamily="34" charset="0"/>
                </a:defRPr>
              </a:lvl7pPr>
              <a:lvl8pPr marL="3429000" indent="-228600" eaLnBrk="0" fontAlgn="base" hangingPunct="0">
                <a:spcBef>
                  <a:spcPct val="50000"/>
                </a:spcBef>
                <a:spcAft>
                  <a:spcPct val="0"/>
                </a:spcAft>
                <a:defRPr sz="1600" b="1">
                  <a:solidFill>
                    <a:schemeClr val="tx1"/>
                  </a:solidFill>
                  <a:latin typeface="Calibri" panose="020F0502020204030204" pitchFamily="34" charset="0"/>
                </a:defRPr>
              </a:lvl8pPr>
              <a:lvl9pPr marL="3886200" indent="-228600" eaLnBrk="0" fontAlgn="base" hangingPunct="0">
                <a:spcBef>
                  <a:spcPct val="50000"/>
                </a:spcBef>
                <a:spcAft>
                  <a:spcPct val="0"/>
                </a:spcAft>
                <a:defRPr sz="1600" b="1">
                  <a:solidFill>
                    <a:schemeClr val="tx1"/>
                  </a:solidFill>
                  <a:latin typeface="Calibri" panose="020F0502020204030204" pitchFamily="34" charset="0"/>
                </a:defRPr>
              </a:lvl9pPr>
            </a:lstStyle>
            <a:p>
              <a:pPr eaLnBrk="1" hangingPunct="1">
                <a:defRPr/>
              </a:pPr>
              <a:endParaRPr lang="en-US" altLang="en-US">
                <a:latin typeface="Arial" panose="020B0604020202020204"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99672" r:id="rId1"/>
    <p:sldLayoutId id="2147499673" r:id="rId2"/>
    <p:sldLayoutId id="2147499674" r:id="rId3"/>
    <p:sldLayoutId id="2147499675" r:id="rId4"/>
    <p:sldLayoutId id="2147499676" r:id="rId5"/>
    <p:sldLayoutId id="2147499677" r:id="rId6"/>
    <p:sldLayoutId id="2147499678" r:id="rId7"/>
    <p:sldLayoutId id="2147499679" r:id="rId8"/>
    <p:sldLayoutId id="2147499680" r:id="rId9"/>
    <p:sldLayoutId id="2147499681" r:id="rId10"/>
    <p:sldLayoutId id="2147499682" r:id="rId11"/>
  </p:sldLayoutIdLst>
  <p:hf sldNum="0" hdr="0" ftr="0"/>
  <p:txStyles>
    <p:titleStyle>
      <a:lvl1pPr algn="ctr" rtl="0" eaLnBrk="0" fontAlgn="base" hangingPunct="0">
        <a:spcBef>
          <a:spcPct val="0"/>
        </a:spcBef>
        <a:spcAft>
          <a:spcPct val="0"/>
        </a:spcAft>
        <a:defRPr b="1">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b="1">
          <a:solidFill>
            <a:schemeClr val="tx1"/>
          </a:solidFill>
          <a:latin typeface="Arial Black" pitchFamily="34" charset="0"/>
          <a:ea typeface="ＭＳ Ｐゴシック" charset="0"/>
          <a:cs typeface="ＭＳ Ｐゴシック" charset="0"/>
        </a:defRPr>
      </a:lvl2pPr>
      <a:lvl3pPr algn="ctr" rtl="0" eaLnBrk="0" fontAlgn="base" hangingPunct="0">
        <a:spcBef>
          <a:spcPct val="0"/>
        </a:spcBef>
        <a:spcAft>
          <a:spcPct val="0"/>
        </a:spcAft>
        <a:defRPr b="1">
          <a:solidFill>
            <a:schemeClr val="tx1"/>
          </a:solidFill>
          <a:latin typeface="Arial Black" pitchFamily="34" charset="0"/>
          <a:ea typeface="ＭＳ Ｐゴシック" charset="0"/>
          <a:cs typeface="ＭＳ Ｐゴシック" charset="0"/>
        </a:defRPr>
      </a:lvl3pPr>
      <a:lvl4pPr algn="ctr" rtl="0" eaLnBrk="0" fontAlgn="base" hangingPunct="0">
        <a:spcBef>
          <a:spcPct val="0"/>
        </a:spcBef>
        <a:spcAft>
          <a:spcPct val="0"/>
        </a:spcAft>
        <a:defRPr b="1">
          <a:solidFill>
            <a:schemeClr val="tx1"/>
          </a:solidFill>
          <a:latin typeface="Arial Black" pitchFamily="34" charset="0"/>
          <a:ea typeface="ＭＳ Ｐゴシック" charset="0"/>
          <a:cs typeface="ＭＳ Ｐゴシック" charset="0"/>
        </a:defRPr>
      </a:lvl4pPr>
      <a:lvl5pPr algn="ctr" rtl="0" eaLnBrk="0" fontAlgn="base" hangingPunct="0">
        <a:spcBef>
          <a:spcPct val="0"/>
        </a:spcBef>
        <a:spcAft>
          <a:spcPct val="0"/>
        </a:spcAft>
        <a:defRPr b="1">
          <a:solidFill>
            <a:schemeClr val="tx1"/>
          </a:solidFill>
          <a:latin typeface="Arial Black" pitchFamily="34" charset="0"/>
          <a:ea typeface="ＭＳ Ｐゴシック" charset="0"/>
          <a:cs typeface="ＭＳ Ｐゴシック" charset="0"/>
        </a:defRPr>
      </a:lvl5pPr>
      <a:lvl6pPr marL="457200" algn="ctr" rtl="0" fontAlgn="base">
        <a:spcBef>
          <a:spcPct val="0"/>
        </a:spcBef>
        <a:spcAft>
          <a:spcPct val="0"/>
        </a:spcAft>
        <a:defRPr b="1">
          <a:solidFill>
            <a:schemeClr val="tx1"/>
          </a:solidFill>
          <a:latin typeface="Arial Black" pitchFamily="34" charset="0"/>
        </a:defRPr>
      </a:lvl6pPr>
      <a:lvl7pPr marL="914400" algn="ctr" rtl="0" fontAlgn="base">
        <a:spcBef>
          <a:spcPct val="0"/>
        </a:spcBef>
        <a:spcAft>
          <a:spcPct val="0"/>
        </a:spcAft>
        <a:defRPr b="1">
          <a:solidFill>
            <a:schemeClr val="tx1"/>
          </a:solidFill>
          <a:latin typeface="Arial Black" pitchFamily="34" charset="0"/>
        </a:defRPr>
      </a:lvl7pPr>
      <a:lvl8pPr marL="1371600" algn="ctr" rtl="0" fontAlgn="base">
        <a:spcBef>
          <a:spcPct val="0"/>
        </a:spcBef>
        <a:spcAft>
          <a:spcPct val="0"/>
        </a:spcAft>
        <a:defRPr b="1">
          <a:solidFill>
            <a:schemeClr val="tx1"/>
          </a:solidFill>
          <a:latin typeface="Arial Black" pitchFamily="34" charset="0"/>
        </a:defRPr>
      </a:lvl8pPr>
      <a:lvl9pPr marL="1828800" algn="ctr" rtl="0" fontAlgn="base">
        <a:spcBef>
          <a:spcPct val="0"/>
        </a:spcBef>
        <a:spcAft>
          <a:spcPct val="0"/>
        </a:spcAft>
        <a:defRPr b="1">
          <a:solidFill>
            <a:schemeClr val="tx1"/>
          </a:solidFill>
          <a:latin typeface="Arial Black" pitchFamily="34" charset="0"/>
        </a:defRPr>
      </a:lvl9pPr>
    </p:titleStyle>
    <p:bodyStyle>
      <a:lvl1pPr marL="342900" indent="-342900" algn="l" rtl="0" eaLnBrk="0" fontAlgn="base" hangingPunct="0">
        <a:spcBef>
          <a:spcPct val="20000"/>
        </a:spcBef>
        <a:spcAft>
          <a:spcPct val="0"/>
        </a:spcAft>
        <a:defRPr sz="2000" b="1">
          <a:solidFill>
            <a:srgbClr val="777777"/>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172A6F"/>
        </a:buClr>
        <a:buFont typeface="Wingdings" charset="0"/>
        <a:buChar char="q"/>
        <a:defRPr sz="1600">
          <a:solidFill>
            <a:srgbClr val="262F8B"/>
          </a:solidFill>
          <a:latin typeface="+mn-lt"/>
          <a:ea typeface="ＭＳ Ｐゴシック" charset="0"/>
        </a:defRPr>
      </a:lvl2pPr>
      <a:lvl3pPr marL="1143000" indent="-228600" algn="l" rtl="0" eaLnBrk="0" fontAlgn="base" hangingPunct="0">
        <a:spcBef>
          <a:spcPct val="20000"/>
        </a:spcBef>
        <a:spcAft>
          <a:spcPct val="0"/>
        </a:spcAft>
        <a:buSzPct val="80000"/>
        <a:buFont typeface="Courier New" charset="0"/>
        <a:buChar char="-"/>
        <a:defRPr sz="1600">
          <a:solidFill>
            <a:srgbClr val="2E63AC"/>
          </a:solidFill>
          <a:latin typeface="+mn-lt"/>
          <a:ea typeface="ＭＳ Ｐゴシック" charset="0"/>
        </a:defRPr>
      </a:lvl3pPr>
      <a:lvl4pPr marL="1600200" indent="-228600" algn="l" rtl="0" eaLnBrk="0" fontAlgn="base" hangingPunct="0">
        <a:spcBef>
          <a:spcPct val="20000"/>
        </a:spcBef>
        <a:spcAft>
          <a:spcPct val="0"/>
        </a:spcAft>
        <a:buChar char="•"/>
        <a:defRPr sz="1400">
          <a:solidFill>
            <a:srgbClr val="2E63AC"/>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Ø"/>
        <a:defRPr sz="1400">
          <a:solidFill>
            <a:srgbClr val="2E63AC"/>
          </a:solidFill>
          <a:latin typeface="+mn-lt"/>
          <a:ea typeface="ＭＳ Ｐゴシック" charset="0"/>
        </a:defRPr>
      </a:lvl5pPr>
      <a:lvl6pPr marL="2514600" indent="-228600" algn="l" rtl="0" fontAlgn="base">
        <a:spcBef>
          <a:spcPct val="20000"/>
        </a:spcBef>
        <a:spcAft>
          <a:spcPct val="0"/>
        </a:spcAft>
        <a:buFont typeface="Wingdings" pitchFamily="2" charset="2"/>
        <a:buChar char="Ø"/>
        <a:defRPr sz="1400">
          <a:solidFill>
            <a:srgbClr val="2E63AC"/>
          </a:solidFill>
          <a:latin typeface="+mn-lt"/>
        </a:defRPr>
      </a:lvl6pPr>
      <a:lvl7pPr marL="2971800" indent="-228600" algn="l" rtl="0" fontAlgn="base">
        <a:spcBef>
          <a:spcPct val="20000"/>
        </a:spcBef>
        <a:spcAft>
          <a:spcPct val="0"/>
        </a:spcAft>
        <a:buFont typeface="Wingdings" pitchFamily="2" charset="2"/>
        <a:buChar char="Ø"/>
        <a:defRPr sz="1400">
          <a:solidFill>
            <a:srgbClr val="2E63AC"/>
          </a:solidFill>
          <a:latin typeface="+mn-lt"/>
        </a:defRPr>
      </a:lvl7pPr>
      <a:lvl8pPr marL="3429000" indent="-228600" algn="l" rtl="0" fontAlgn="base">
        <a:spcBef>
          <a:spcPct val="20000"/>
        </a:spcBef>
        <a:spcAft>
          <a:spcPct val="0"/>
        </a:spcAft>
        <a:buFont typeface="Wingdings" pitchFamily="2" charset="2"/>
        <a:buChar char="Ø"/>
        <a:defRPr sz="1400">
          <a:solidFill>
            <a:srgbClr val="2E63AC"/>
          </a:solidFill>
          <a:latin typeface="+mn-lt"/>
        </a:defRPr>
      </a:lvl8pPr>
      <a:lvl9pPr marL="3886200" indent="-228600" algn="l" rtl="0" fontAlgn="base">
        <a:spcBef>
          <a:spcPct val="20000"/>
        </a:spcBef>
        <a:spcAft>
          <a:spcPct val="0"/>
        </a:spcAft>
        <a:buFont typeface="Wingdings" pitchFamily="2" charset="2"/>
        <a:buChar char="Ø"/>
        <a:defRPr sz="1400">
          <a:solidFill>
            <a:srgbClr val="2E63AC"/>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Segnaposto titolo 2"/>
          <p:cNvSpPr>
            <a:spLocks noGrp="1"/>
          </p:cNvSpPr>
          <p:nvPr>
            <p:ph type="title"/>
          </p:nvPr>
        </p:nvSpPr>
        <p:spPr bwMode="auto">
          <a:xfrm>
            <a:off x="468313" y="-2286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endParaRPr lang="en-US"/>
          </a:p>
        </p:txBody>
      </p:sp>
      <p:sp>
        <p:nvSpPr>
          <p:cNvPr id="19459" name="Segnaposto testo 3"/>
          <p:cNvSpPr>
            <a:spLocks noGrp="1"/>
          </p:cNvSpPr>
          <p:nvPr>
            <p:ph type="body" idx="1"/>
          </p:nvPr>
        </p:nvSpPr>
        <p:spPr bwMode="auto">
          <a:xfrm>
            <a:off x="457200" y="1143000"/>
            <a:ext cx="8229600" cy="483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numero diapositiva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898989"/>
                </a:solidFill>
                <a:latin typeface="Calibri" charset="0"/>
                <a:ea typeface="MS PGothic" charset="0"/>
                <a:cs typeface="MS PGothic" charset="0"/>
              </a:defRPr>
            </a:lvl1pPr>
          </a:lstStyle>
          <a:p>
            <a:pPr>
              <a:defRPr/>
            </a:pPr>
            <a:fld id="{14257A59-F12E-6D41-AFBE-95F2C5860743}" type="slidenum">
              <a:rPr lang="en-US"/>
              <a:pPr>
                <a:defRPr/>
              </a:pPr>
              <a:t>‹N›</a:t>
            </a:fld>
            <a:endParaRPr lang="en-US"/>
          </a:p>
        </p:txBody>
      </p:sp>
      <p:sp>
        <p:nvSpPr>
          <p:cNvPr id="24581" name="Immagine 1"/>
          <p:cNvSpPr>
            <a:spLocks noChangeAspect="1"/>
          </p:cNvSpPr>
          <p:nvPr userDrawn="1"/>
        </p:nvSpPr>
        <p:spPr bwMode="auto">
          <a:xfrm>
            <a:off x="-1588" y="0"/>
            <a:ext cx="91455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ea typeface="+mn-ea"/>
              <a:cs typeface="+mn-cs"/>
            </a:endParaRPr>
          </a:p>
        </p:txBody>
      </p:sp>
    </p:spTree>
  </p:cSld>
  <p:clrMap bg1="lt1" tx1="dk1" bg2="lt2" tx2="dk2" accent1="accent1" accent2="accent2" accent3="accent3" accent4="accent4" accent5="accent5" accent6="accent6" hlink="hlink" folHlink="folHlink"/>
  <p:sldLayoutIdLst>
    <p:sldLayoutId id="2147499784" r:id="rId1"/>
    <p:sldLayoutId id="2147499785" r:id="rId2"/>
    <p:sldLayoutId id="2147499786" r:id="rId3"/>
    <p:sldLayoutId id="2147499787" r:id="rId4"/>
    <p:sldLayoutId id="2147499788" r:id="rId5"/>
    <p:sldLayoutId id="2147499789" r:id="rId6"/>
    <p:sldLayoutId id="2147499790" r:id="rId7"/>
  </p:sldLayoutIdLst>
  <p:txStyles>
    <p:titleStyle>
      <a:lvl1pPr algn="l" rtl="0" eaLnBrk="0" fontAlgn="base" hangingPunct="0">
        <a:spcBef>
          <a:spcPct val="0"/>
        </a:spcBef>
        <a:spcAft>
          <a:spcPct val="0"/>
        </a:spcAft>
        <a:defRPr lang="it-IT" sz="3000" b="1"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spcBef>
          <a:spcPct val="0"/>
        </a:spcBef>
        <a:spcAft>
          <a:spcPct val="0"/>
        </a:spcAft>
        <a:defRPr sz="3000" b="1">
          <a:solidFill>
            <a:schemeClr val="bg1"/>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000" b="1">
          <a:solidFill>
            <a:schemeClr val="bg1"/>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000" b="1">
          <a:solidFill>
            <a:schemeClr val="bg1"/>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000" b="1">
          <a:solidFill>
            <a:schemeClr val="bg1"/>
          </a:solidFill>
          <a:latin typeface="Arial" charset="0"/>
          <a:ea typeface="MS PGothic" panose="020B0600070205080204" pitchFamily="34" charset="-128"/>
          <a:cs typeface="Arial" charset="0"/>
        </a:defRPr>
      </a:lvl5pPr>
      <a:lvl6pPr marL="390952" algn="l" rtl="0" eaLnBrk="1" fontAlgn="base" hangingPunct="1">
        <a:spcBef>
          <a:spcPct val="0"/>
        </a:spcBef>
        <a:spcAft>
          <a:spcPct val="0"/>
        </a:spcAft>
        <a:defRPr sz="3078" b="1">
          <a:solidFill>
            <a:srgbClr val="FF0000"/>
          </a:solidFill>
          <a:latin typeface="Arial" charset="0"/>
          <a:ea typeface="ＭＳ Ｐゴシック" charset="0"/>
          <a:cs typeface="Arial" charset="0"/>
        </a:defRPr>
      </a:lvl6pPr>
      <a:lvl7pPr marL="781903" algn="l" rtl="0" eaLnBrk="1" fontAlgn="base" hangingPunct="1">
        <a:spcBef>
          <a:spcPct val="0"/>
        </a:spcBef>
        <a:spcAft>
          <a:spcPct val="0"/>
        </a:spcAft>
        <a:defRPr sz="3078" b="1">
          <a:solidFill>
            <a:srgbClr val="FF0000"/>
          </a:solidFill>
          <a:latin typeface="Arial" charset="0"/>
          <a:ea typeface="ＭＳ Ｐゴシック" charset="0"/>
          <a:cs typeface="Arial" charset="0"/>
        </a:defRPr>
      </a:lvl7pPr>
      <a:lvl8pPr marL="1172855" algn="l" rtl="0" eaLnBrk="1" fontAlgn="base" hangingPunct="1">
        <a:spcBef>
          <a:spcPct val="0"/>
        </a:spcBef>
        <a:spcAft>
          <a:spcPct val="0"/>
        </a:spcAft>
        <a:defRPr sz="3078" b="1">
          <a:solidFill>
            <a:srgbClr val="FF0000"/>
          </a:solidFill>
          <a:latin typeface="Arial" charset="0"/>
          <a:ea typeface="ＭＳ Ｐゴシック" charset="0"/>
          <a:cs typeface="Arial" charset="0"/>
        </a:defRPr>
      </a:lvl8pPr>
      <a:lvl9pPr marL="1563807" algn="l" rtl="0" eaLnBrk="1" fontAlgn="base" hangingPunct="1">
        <a:spcBef>
          <a:spcPct val="0"/>
        </a:spcBef>
        <a:spcAft>
          <a:spcPct val="0"/>
        </a:spcAft>
        <a:defRPr sz="3078" b="1">
          <a:solidFill>
            <a:srgbClr val="FF0000"/>
          </a:solidFill>
          <a:latin typeface="Arial" charset="0"/>
          <a:ea typeface="ＭＳ Ｐゴシック" charset="0"/>
          <a:cs typeface="Arial" charset="0"/>
        </a:defRPr>
      </a:lvl9pPr>
    </p:titleStyle>
    <p:bodyStyle>
      <a:lvl1pPr marL="292100" indent="-292100" algn="l" rtl="0" eaLnBrk="0" fontAlgn="base" hangingPunct="0">
        <a:spcBef>
          <a:spcPct val="20000"/>
        </a:spcBef>
        <a:spcAft>
          <a:spcPct val="0"/>
        </a:spcAft>
        <a:buFont typeface="Arial" charset="0"/>
        <a:buChar char="•"/>
        <a:defRPr sz="2700" kern="12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635000" indent="-242888" algn="l" rtl="0" eaLnBrk="0" fontAlgn="base" hangingPunct="0">
        <a:spcBef>
          <a:spcPct val="20000"/>
        </a:spcBef>
        <a:spcAft>
          <a:spcPct val="0"/>
        </a:spcAft>
        <a:buFont typeface="Arial" charset="0"/>
        <a:buChar char="–"/>
        <a:defRPr sz="2300" kern="1200">
          <a:solidFill>
            <a:srgbClr val="7F7F7F"/>
          </a:solidFill>
          <a:latin typeface="Arial" panose="020B0604020202020204" pitchFamily="34" charset="0"/>
          <a:ea typeface="Arial" charset="0"/>
          <a:cs typeface="Arial" panose="020B0604020202020204" pitchFamily="34" charset="0"/>
        </a:defRPr>
      </a:lvl2pPr>
      <a:lvl3pPr marL="976313" indent="-195263" algn="l" rtl="0" eaLnBrk="0" fontAlgn="base" hangingPunct="0">
        <a:spcBef>
          <a:spcPct val="20000"/>
        </a:spcBef>
        <a:spcAft>
          <a:spcPct val="0"/>
        </a:spcAft>
        <a:buFont typeface="Arial" charset="0"/>
        <a:buChar char="•"/>
        <a:defRPr sz="2000" kern="1200">
          <a:solidFill>
            <a:srgbClr val="7F7F7F"/>
          </a:solidFill>
          <a:latin typeface="Arial" panose="020B0604020202020204" pitchFamily="34" charset="0"/>
          <a:ea typeface="Arial" charset="0"/>
          <a:cs typeface="Arial" panose="020B0604020202020204" pitchFamily="34" charset="0"/>
        </a:defRPr>
      </a:lvl3pPr>
      <a:lvl4pPr marL="1366838" indent="-195263" algn="l" rtl="0" eaLnBrk="0" fontAlgn="base" hangingPunct="0">
        <a:spcBef>
          <a:spcPct val="20000"/>
        </a:spcBef>
        <a:spcAft>
          <a:spcPct val="0"/>
        </a:spcAft>
        <a:buFont typeface="Arial" charset="0"/>
        <a:buChar char="–"/>
        <a:defRPr sz="1700" kern="1200">
          <a:solidFill>
            <a:srgbClr val="7F7F7F"/>
          </a:solidFill>
          <a:latin typeface="Arial" panose="020B0604020202020204" pitchFamily="34" charset="0"/>
          <a:ea typeface="Arial" charset="0"/>
          <a:cs typeface="Arial" panose="020B0604020202020204" pitchFamily="34" charset="0"/>
        </a:defRPr>
      </a:lvl4pPr>
      <a:lvl5pPr marL="1758950" indent="-195263" algn="l" rtl="0" eaLnBrk="0" fontAlgn="base" hangingPunct="0">
        <a:spcBef>
          <a:spcPct val="20000"/>
        </a:spcBef>
        <a:spcAft>
          <a:spcPct val="0"/>
        </a:spcAft>
        <a:buFont typeface="Arial" charset="0"/>
        <a:buChar char="»"/>
        <a:defRPr sz="1700" kern="1200">
          <a:solidFill>
            <a:srgbClr val="7F7F7F"/>
          </a:solidFill>
          <a:latin typeface="Arial" panose="020B0604020202020204" pitchFamily="34" charset="0"/>
          <a:ea typeface="Arial" charset="0"/>
          <a:cs typeface="Arial" panose="020B0604020202020204" pitchFamily="34" charset="0"/>
        </a:defRPr>
      </a:lvl5pPr>
      <a:lvl6pPr marL="2150234"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6pPr>
      <a:lvl7pPr marL="2541186"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it-IT"/>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8"/>
          <p:cNvPicPr>
            <a:picLocks noChangeAspect="1" noChangeArrowheads="1"/>
          </p:cNvPicPr>
          <p:nvPr/>
        </p:nvPicPr>
        <p:blipFill>
          <a:blip r:embed="rId9" cstate="email">
            <a:extLst>
              <a:ext uri="{28A0092B-C50C-407E-A947-70E740481C1C}">
                <a14:useLocalDpi xmlns:a14="http://schemas.microsoft.com/office/drawing/2010/main" val="0"/>
              </a:ext>
            </a:extLst>
          </a:blip>
          <a:srcRect t="19078"/>
          <a:stretch>
            <a:fillRect/>
          </a:stretch>
        </p:blipFill>
        <p:spPr bwMode="auto">
          <a:xfrm>
            <a:off x="0" y="1308100"/>
            <a:ext cx="9145588" cy="555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1908175" y="20638"/>
            <a:ext cx="6778625" cy="115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endParaRPr lang="en-GB"/>
          </a:p>
        </p:txBody>
      </p:sp>
      <p:sp>
        <p:nvSpPr>
          <p:cNvPr id="717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5125" name="Rectangle 5"/>
          <p:cNvSpPr>
            <a:spLocks noGrp="1" noChangeArrowheads="1"/>
          </p:cNvSpPr>
          <p:nvPr>
            <p:ph type="ftr" sz="quarter" idx="3"/>
          </p:nvPr>
        </p:nvSpPr>
        <p:spPr bwMode="auto">
          <a:xfrm>
            <a:off x="3124200" y="6408738"/>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en-US"/>
              <a:t>PSTG5 Meeting, DLR, 5-7 Oct., 2015</a:t>
            </a:r>
            <a:endParaRPr lang="en-GB"/>
          </a:p>
        </p:txBody>
      </p:sp>
      <p:sp>
        <p:nvSpPr>
          <p:cNvPr id="5126" name="Rectangle 6"/>
          <p:cNvSpPr>
            <a:spLocks noGrp="1" noChangeArrowheads="1"/>
          </p:cNvSpPr>
          <p:nvPr>
            <p:ph type="sldNum" sz="quarter" idx="4"/>
          </p:nvPr>
        </p:nvSpPr>
        <p:spPr bwMode="auto">
          <a:xfrm>
            <a:off x="6553200" y="6408738"/>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cs typeface="+mn-cs"/>
              </a:defRPr>
            </a:lvl1pPr>
          </a:lstStyle>
          <a:p>
            <a:pPr>
              <a:defRPr/>
            </a:pPr>
            <a:fld id="{3378CFD4-4DE7-3844-BC0C-5DE56298B1B8}" type="slidenum">
              <a:rPr lang="en-GB"/>
              <a:pPr>
                <a:defRPr/>
              </a:pPr>
              <a:t>‹N›</a:t>
            </a:fld>
            <a:endParaRPr lang="en-GB"/>
          </a:p>
        </p:txBody>
      </p:sp>
      <p:grpSp>
        <p:nvGrpSpPr>
          <p:cNvPr id="28679" name="Group 8"/>
          <p:cNvGrpSpPr>
            <a:grpSpLocks noChangeAspect="1"/>
          </p:cNvGrpSpPr>
          <p:nvPr/>
        </p:nvGrpSpPr>
        <p:grpSpPr bwMode="auto">
          <a:xfrm>
            <a:off x="34925" y="0"/>
            <a:ext cx="1873250" cy="1268413"/>
            <a:chOff x="34925" y="0"/>
            <a:chExt cx="1873250" cy="1268413"/>
          </a:xfrm>
        </p:grpSpPr>
        <p:grpSp>
          <p:nvGrpSpPr>
            <p:cNvPr id="28681" name="Group 9"/>
            <p:cNvGrpSpPr>
              <a:grpSpLocks/>
            </p:cNvGrpSpPr>
            <p:nvPr userDrawn="1"/>
          </p:nvGrpSpPr>
          <p:grpSpPr bwMode="auto">
            <a:xfrm>
              <a:off x="34925" y="0"/>
              <a:ext cx="1379538" cy="1268413"/>
              <a:chOff x="34925" y="0"/>
              <a:chExt cx="1379538" cy="1268413"/>
            </a:xfrm>
          </p:grpSpPr>
          <p:pic>
            <p:nvPicPr>
              <p:cNvPr id="28683" name="Picture 1" descr="Description: http://www.sciencemediacentre.co.nz/wp-content/upload/2009/12/wmo_logo_for_images.jpg.jpg"/>
              <p:cNvPicPr>
                <a:picLocks noChangeAspect="1" noChangeArrowheads="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34925" y="0"/>
                <a:ext cx="1379538"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lowchart: Stored Data 12"/>
              <p:cNvSpPr/>
              <p:nvPr userDrawn="1"/>
            </p:nvSpPr>
            <p:spPr>
              <a:xfrm rot="2700000">
                <a:off x="592138" y="260350"/>
                <a:ext cx="307975" cy="739775"/>
              </a:xfrm>
              <a:prstGeom prst="flowChartOnlineStorage">
                <a:avLst/>
              </a:prstGeom>
              <a:solidFill>
                <a:schemeClr val="accent5">
                  <a:alpha val="48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12298" name="Rectangle 11"/>
            <p:cNvSpPr>
              <a:spLocks noChangeArrowheads="1"/>
            </p:cNvSpPr>
            <p:nvPr userDrawn="1"/>
          </p:nvSpPr>
          <p:spPr bwMode="auto">
            <a:xfrm>
              <a:off x="919163" y="95250"/>
              <a:ext cx="989012"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altLang="en-US" sz="1600">
                  <a:solidFill>
                    <a:srgbClr val="000000"/>
                  </a:solidFill>
                  <a:latin typeface="Gill Sans MT" pitchFamily="34" charset="0"/>
                  <a:ea typeface="+mn-ea"/>
                  <a:cs typeface="+mn-cs"/>
                </a:rPr>
                <a:t>Polar Space Task Group</a:t>
              </a:r>
              <a:endParaRPr lang="en-GB" altLang="en-US" sz="1600">
                <a:solidFill>
                  <a:srgbClr val="000000"/>
                </a:solidFill>
                <a:latin typeface="Gill Sans MT" pitchFamily="34" charset="0"/>
                <a:ea typeface="+mn-ea"/>
                <a:cs typeface="+mn-cs"/>
              </a:endParaRPr>
            </a:p>
          </p:txBody>
        </p:sp>
      </p:grpSp>
      <p:pic>
        <p:nvPicPr>
          <p:cNvPr id="28680" name="Picture 2" descr="Risultati immagini per logo ASI"/>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7956550" y="265113"/>
            <a:ext cx="112395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9792" r:id="rId1"/>
    <p:sldLayoutId id="2147499793" r:id="rId2"/>
    <p:sldLayoutId id="2147499794" r:id="rId3"/>
    <p:sldLayoutId id="2147499795" r:id="rId4"/>
    <p:sldLayoutId id="2147499796" r:id="rId5"/>
    <p:sldLayoutId id="2147499797" r:id="rId6"/>
    <p:sldLayoutId id="2147499798" r:id="rId7"/>
  </p:sldLayoutIdLst>
  <p:hf sldNum="0" hdr="0" dt="0"/>
  <p:txStyles>
    <p:titleStyle>
      <a:lvl1pPr algn="ctr" rtl="0" eaLnBrk="0" fontAlgn="base" hangingPunct="0">
        <a:spcBef>
          <a:spcPct val="0"/>
        </a:spcBef>
        <a:spcAft>
          <a:spcPct val="0"/>
        </a:spcAft>
        <a:defRPr sz="3200" b="1" i="1">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3200" b="1" i="1">
          <a:solidFill>
            <a:schemeClr val="accent2"/>
          </a:solidFill>
          <a:latin typeface="Calibri" pitchFamily="34" charset="0"/>
        </a:defRPr>
      </a:lvl6pPr>
      <a:lvl7pPr marL="914400" algn="ctr" rtl="0" eaLnBrk="1" fontAlgn="base" hangingPunct="1">
        <a:spcBef>
          <a:spcPct val="0"/>
        </a:spcBef>
        <a:spcAft>
          <a:spcPct val="0"/>
        </a:spcAft>
        <a:defRPr sz="3200" b="1" i="1">
          <a:solidFill>
            <a:schemeClr val="accent2"/>
          </a:solidFill>
          <a:latin typeface="Calibri" pitchFamily="34" charset="0"/>
        </a:defRPr>
      </a:lvl7pPr>
      <a:lvl8pPr marL="1371600" algn="ctr" rtl="0" eaLnBrk="1" fontAlgn="base" hangingPunct="1">
        <a:spcBef>
          <a:spcPct val="0"/>
        </a:spcBef>
        <a:spcAft>
          <a:spcPct val="0"/>
        </a:spcAft>
        <a:defRPr sz="3200" b="1" i="1">
          <a:solidFill>
            <a:schemeClr val="accent2"/>
          </a:solidFill>
          <a:latin typeface="Calibri" pitchFamily="34" charset="0"/>
        </a:defRPr>
      </a:lvl8pPr>
      <a:lvl9pPr marL="1828800" algn="ctr" rtl="0" eaLnBrk="1" fontAlgn="base" hangingPunct="1">
        <a:spcBef>
          <a:spcPct val="0"/>
        </a:spcBef>
        <a:spcAft>
          <a:spcPct val="0"/>
        </a:spcAft>
        <a:defRPr sz="3200" b="1" i="1">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3584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cs typeface="+mn-cs"/>
              </a:defRPr>
            </a:lvl1pPr>
          </a:lstStyle>
          <a:p>
            <a:pPr>
              <a:defRPr/>
            </a:pPr>
            <a:fld id="{DC6DEAB5-10B5-BB47-B0A3-F4AC5F782F80}" type="datetimeFigureOut">
              <a:rPr lang="it-IT"/>
              <a:pPr>
                <a:defRPr/>
              </a:pPr>
              <a:t>20/10/2020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cs typeface="+mn-cs"/>
              </a:defRPr>
            </a:lvl1pPr>
          </a:lstStyle>
          <a:p>
            <a:pPr>
              <a:defRPr/>
            </a:pPr>
            <a:fld id="{9D4FBEDA-F4CD-9841-A32E-CF641512E81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9799" r:id="rId1"/>
    <p:sldLayoutId id="2147499800" r:id="rId2"/>
    <p:sldLayoutId id="2147499801" r:id="rId3"/>
    <p:sldLayoutId id="2147499802" r:id="rId4"/>
    <p:sldLayoutId id="2147499803" r:id="rId5"/>
    <p:sldLayoutId id="2147499804" r:id="rId6"/>
    <p:sldLayoutId id="2147499805" r:id="rId7"/>
    <p:sldLayoutId id="2147499806" r:id="rId8"/>
    <p:sldLayoutId id="2147499807" r:id="rId9"/>
    <p:sldLayoutId id="2147499808" r:id="rId10"/>
    <p:sldLayoutId id="2147499809" r:id="rId11"/>
    <p:sldLayoutId id="214749981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42" name="Picture 8"/>
          <p:cNvPicPr>
            <a:picLocks noChangeAspect="1" noChangeArrowheads="1"/>
          </p:cNvPicPr>
          <p:nvPr/>
        </p:nvPicPr>
        <p:blipFill>
          <a:blip r:embed="rId9" cstate="email">
            <a:extLst>
              <a:ext uri="{28A0092B-C50C-407E-A947-70E740481C1C}">
                <a14:useLocalDpi xmlns:a14="http://schemas.microsoft.com/office/drawing/2010/main" val="0"/>
              </a:ext>
            </a:extLst>
          </a:blip>
          <a:srcRect t="19078"/>
          <a:stretch>
            <a:fillRect/>
          </a:stretch>
        </p:blipFill>
        <p:spPr bwMode="auto">
          <a:xfrm>
            <a:off x="0" y="1308100"/>
            <a:ext cx="9145588" cy="555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1908175" y="20638"/>
            <a:ext cx="6778625" cy="115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Click to edit Master title style</a:t>
            </a:r>
            <a:endParaRPr lang="en-GB"/>
          </a:p>
        </p:txBody>
      </p:sp>
      <p:sp>
        <p:nvSpPr>
          <p:cNvPr id="10244"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GB"/>
          </a:p>
        </p:txBody>
      </p:sp>
      <p:sp>
        <p:nvSpPr>
          <p:cNvPr id="5125" name="Rectangle 5"/>
          <p:cNvSpPr>
            <a:spLocks noGrp="1" noChangeArrowheads="1"/>
          </p:cNvSpPr>
          <p:nvPr>
            <p:ph type="ftr" sz="quarter" idx="3"/>
          </p:nvPr>
        </p:nvSpPr>
        <p:spPr bwMode="auto">
          <a:xfrm>
            <a:off x="3124200" y="6408738"/>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en-US"/>
              <a:t>PSTG5 Meeting, DLR, 5-7 Oct., 2015</a:t>
            </a:r>
            <a:endParaRPr lang="en-GB"/>
          </a:p>
        </p:txBody>
      </p:sp>
      <p:sp>
        <p:nvSpPr>
          <p:cNvPr id="5126" name="Rectangle 6"/>
          <p:cNvSpPr>
            <a:spLocks noGrp="1" noChangeArrowheads="1"/>
          </p:cNvSpPr>
          <p:nvPr>
            <p:ph type="sldNum" sz="quarter" idx="4"/>
          </p:nvPr>
        </p:nvSpPr>
        <p:spPr bwMode="auto">
          <a:xfrm>
            <a:off x="6553200" y="6408738"/>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cs typeface="+mn-cs"/>
              </a:defRPr>
            </a:lvl1pPr>
          </a:lstStyle>
          <a:p>
            <a:pPr>
              <a:defRPr/>
            </a:pPr>
            <a:fld id="{9AA97865-0B90-2E45-8D3C-5CB50D1FBC53}" type="slidenum">
              <a:rPr lang="en-GB"/>
              <a:pPr>
                <a:defRPr/>
              </a:pPr>
              <a:t>‹N›</a:t>
            </a:fld>
            <a:endParaRPr lang="en-GB"/>
          </a:p>
        </p:txBody>
      </p:sp>
      <p:grpSp>
        <p:nvGrpSpPr>
          <p:cNvPr id="61447" name="Group 8"/>
          <p:cNvGrpSpPr>
            <a:grpSpLocks noChangeAspect="1"/>
          </p:cNvGrpSpPr>
          <p:nvPr/>
        </p:nvGrpSpPr>
        <p:grpSpPr bwMode="auto">
          <a:xfrm>
            <a:off x="34925" y="0"/>
            <a:ext cx="1873250" cy="1268413"/>
            <a:chOff x="34925" y="0"/>
            <a:chExt cx="1873250" cy="1268413"/>
          </a:xfrm>
        </p:grpSpPr>
        <p:grpSp>
          <p:nvGrpSpPr>
            <p:cNvPr id="61449" name="Group 9"/>
            <p:cNvGrpSpPr>
              <a:grpSpLocks/>
            </p:cNvGrpSpPr>
            <p:nvPr userDrawn="1"/>
          </p:nvGrpSpPr>
          <p:grpSpPr bwMode="auto">
            <a:xfrm>
              <a:off x="34925" y="0"/>
              <a:ext cx="1379538" cy="1268413"/>
              <a:chOff x="34925" y="0"/>
              <a:chExt cx="1379538" cy="1268413"/>
            </a:xfrm>
          </p:grpSpPr>
          <p:pic>
            <p:nvPicPr>
              <p:cNvPr id="61451" name="Picture 1" descr="Description: http://www.sciencemediacentre.co.nz/wp-content/upload/2009/12/wmo_logo_for_images.jpg.jpg"/>
              <p:cNvPicPr>
                <a:picLocks noChangeAspect="1" noChangeArrowheads="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34925" y="0"/>
                <a:ext cx="1379538"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lowchart: Stored Data 12"/>
              <p:cNvSpPr/>
              <p:nvPr userDrawn="1"/>
            </p:nvSpPr>
            <p:spPr>
              <a:xfrm rot="2700000">
                <a:off x="592138" y="260350"/>
                <a:ext cx="307975" cy="739775"/>
              </a:xfrm>
              <a:prstGeom prst="flowChartOnlineStorage">
                <a:avLst/>
              </a:prstGeom>
              <a:solidFill>
                <a:schemeClr val="accent5">
                  <a:alpha val="48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grpSp>
        <p:sp>
          <p:nvSpPr>
            <p:cNvPr id="11274" name="Rectangle 11"/>
            <p:cNvSpPr>
              <a:spLocks noChangeArrowheads="1"/>
            </p:cNvSpPr>
            <p:nvPr userDrawn="1"/>
          </p:nvSpPr>
          <p:spPr bwMode="auto">
            <a:xfrm>
              <a:off x="919163" y="95250"/>
              <a:ext cx="989012"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altLang="en-US" sz="1600">
                  <a:solidFill>
                    <a:srgbClr val="000000"/>
                  </a:solidFill>
                  <a:latin typeface="Gill Sans MT" pitchFamily="34" charset="0"/>
                  <a:ea typeface="+mn-ea"/>
                  <a:cs typeface="+mn-cs"/>
                </a:rPr>
                <a:t>Polar Space Task Group</a:t>
              </a:r>
              <a:endParaRPr lang="en-GB" altLang="en-US" sz="1600">
                <a:solidFill>
                  <a:srgbClr val="000000"/>
                </a:solidFill>
                <a:latin typeface="Gill Sans MT" pitchFamily="34" charset="0"/>
                <a:ea typeface="+mn-ea"/>
                <a:cs typeface="+mn-cs"/>
              </a:endParaRPr>
            </a:p>
          </p:txBody>
        </p:sp>
      </p:grpSp>
      <p:pic>
        <p:nvPicPr>
          <p:cNvPr id="61448" name="Picture 2" descr="Risultati immagini per logo ASI"/>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7956550" y="265113"/>
            <a:ext cx="112395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9822" r:id="rId1"/>
    <p:sldLayoutId id="2147499823" r:id="rId2"/>
    <p:sldLayoutId id="2147499824" r:id="rId3"/>
    <p:sldLayoutId id="2147499825" r:id="rId4"/>
    <p:sldLayoutId id="2147499826" r:id="rId5"/>
    <p:sldLayoutId id="2147499827" r:id="rId6"/>
    <p:sldLayoutId id="2147499828" r:id="rId7"/>
  </p:sldLayoutIdLst>
  <p:hf sldNum="0" hdr="0" dt="0"/>
  <p:txStyles>
    <p:titleStyle>
      <a:lvl1pPr algn="ctr" rtl="0" eaLnBrk="0" fontAlgn="base" hangingPunct="0">
        <a:spcBef>
          <a:spcPct val="0"/>
        </a:spcBef>
        <a:spcAft>
          <a:spcPct val="0"/>
        </a:spcAft>
        <a:defRPr sz="3200" b="1" i="1">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200" b="1" i="1">
          <a:solidFill>
            <a:schemeClr val="accent2"/>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3200" b="1" i="1">
          <a:solidFill>
            <a:schemeClr val="accent2"/>
          </a:solidFill>
          <a:latin typeface="Calibri" pitchFamily="34" charset="0"/>
        </a:defRPr>
      </a:lvl6pPr>
      <a:lvl7pPr marL="914400" algn="ctr" rtl="0" eaLnBrk="1" fontAlgn="base" hangingPunct="1">
        <a:spcBef>
          <a:spcPct val="0"/>
        </a:spcBef>
        <a:spcAft>
          <a:spcPct val="0"/>
        </a:spcAft>
        <a:defRPr sz="3200" b="1" i="1">
          <a:solidFill>
            <a:schemeClr val="accent2"/>
          </a:solidFill>
          <a:latin typeface="Calibri" pitchFamily="34" charset="0"/>
        </a:defRPr>
      </a:lvl7pPr>
      <a:lvl8pPr marL="1371600" algn="ctr" rtl="0" eaLnBrk="1" fontAlgn="base" hangingPunct="1">
        <a:spcBef>
          <a:spcPct val="0"/>
        </a:spcBef>
        <a:spcAft>
          <a:spcPct val="0"/>
        </a:spcAft>
        <a:defRPr sz="3200" b="1" i="1">
          <a:solidFill>
            <a:schemeClr val="accent2"/>
          </a:solidFill>
          <a:latin typeface="Calibri" pitchFamily="34" charset="0"/>
        </a:defRPr>
      </a:lvl8pPr>
      <a:lvl9pPr marL="1828800" algn="ctr" rtl="0" eaLnBrk="1" fontAlgn="base" hangingPunct="1">
        <a:spcBef>
          <a:spcPct val="0"/>
        </a:spcBef>
        <a:spcAft>
          <a:spcPct val="0"/>
        </a:spcAft>
        <a:defRPr sz="3200" b="1" i="1">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2051" name="Segnaposto testo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9177B80-E3EE-4004-8B4D-F11E9A15E65D}" type="datetimeFigureOut">
              <a:rPr lang="it-IT" smtClean="0">
                <a:solidFill>
                  <a:prstClr val="black">
                    <a:tint val="75000"/>
                  </a:prstClr>
                </a:solidFill>
                <a:latin typeface="Arial" panose="020B0604020202020204" pitchFamily="34" charset="0"/>
                <a:ea typeface="+mn-ea"/>
                <a:cs typeface="+mn-cs"/>
              </a:rPr>
              <a:pPr>
                <a:defRPr/>
              </a:pPr>
              <a:t>20/10/2020</a:t>
            </a:fld>
            <a:endParaRPr lang="it-IT">
              <a:solidFill>
                <a:prstClr val="black">
                  <a:tint val="75000"/>
                </a:prstClr>
              </a:solidFill>
              <a:latin typeface="Arial" panose="020B0604020202020204" pitchFamily="34" charset="0"/>
              <a:ea typeface="+mn-ea"/>
              <a:cs typeface="+mn-cs"/>
            </a:endParaRPr>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solidFill>
                <a:prstClr val="black">
                  <a:tint val="75000"/>
                </a:prstClr>
              </a:solidFill>
              <a:latin typeface="Arial" panose="020B0604020202020204" pitchFamily="34" charset="0"/>
              <a:ea typeface="+mn-ea"/>
              <a:cs typeface="+mn-cs"/>
            </a:endParaRPr>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E65CED44-0596-4BE2-BBCB-4355860C9F6F}" type="slidenum">
              <a:rPr lang="it-IT" altLang="it-IT" smtClean="0">
                <a:latin typeface="Arial" panose="020B0604020202020204" pitchFamily="34" charset="0"/>
                <a:ea typeface="+mn-ea"/>
                <a:cs typeface="+mn-cs"/>
              </a:rPr>
              <a:pPr>
                <a:defRPr/>
              </a:pPr>
              <a:t>‹N›</a:t>
            </a:fld>
            <a:endParaRPr lang="it-IT" altLang="it-IT">
              <a:latin typeface="Arial" panose="020B0604020202020204" pitchFamily="34" charset="0"/>
              <a:ea typeface="+mn-ea"/>
              <a:cs typeface="+mn-cs"/>
            </a:endParaRPr>
          </a:p>
        </p:txBody>
      </p:sp>
    </p:spTree>
    <p:extLst>
      <p:ext uri="{BB962C8B-B14F-4D97-AF65-F5344CB8AC3E}">
        <p14:creationId xmlns:p14="http://schemas.microsoft.com/office/powerpoint/2010/main" val="1009613679"/>
      </p:ext>
    </p:extLst>
  </p:cSld>
  <p:clrMap bg1="lt1" tx1="dk1" bg2="lt2" tx2="dk2" accent1="accent1" accent2="accent2" accent3="accent3" accent4="accent4" accent5="accent5" accent6="accent6" hlink="hlink" folHlink="folHlink"/>
  <p:sldLayoutIdLst>
    <p:sldLayoutId id="2147499831" r:id="rId1"/>
    <p:sldLayoutId id="2147499832" r:id="rId2"/>
    <p:sldLayoutId id="2147499833" r:id="rId3"/>
    <p:sldLayoutId id="2147499834" r:id="rId4"/>
    <p:sldLayoutId id="2147499835" r:id="rId5"/>
    <p:sldLayoutId id="2147499836" r:id="rId6"/>
    <p:sldLayoutId id="2147499837" r:id="rId7"/>
    <p:sldLayoutId id="2147499838" r:id="rId8"/>
    <p:sldLayoutId id="2147499839" r:id="rId9"/>
    <p:sldLayoutId id="2147499840" r:id="rId10"/>
    <p:sldLayoutId id="2147499841" r:id="rId11"/>
    <p:sldLayoutId id="2147499842"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mailto:alessandro.coletta@asi.it" TargetMode="External"/><Relationship Id="rId7" Type="http://schemas.openxmlformats.org/officeDocument/2006/relationships/image" Target="../media/image42.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e-geos.it/" TargetMode="External"/><Relationship Id="rId11" Type="http://schemas.openxmlformats.org/officeDocument/2006/relationships/image" Target="../media/image17.png"/><Relationship Id="rId5" Type="http://schemas.openxmlformats.org/officeDocument/2006/relationships/hyperlink" Target="http://www.asi.it/" TargetMode="External"/><Relationship Id="rId10" Type="http://schemas.openxmlformats.org/officeDocument/2006/relationships/hyperlink" Target="mailto:ettore.lopinto@asi.it" TargetMode="External"/><Relationship Id="rId4" Type="http://schemas.openxmlformats.org/officeDocument/2006/relationships/hyperlink" Target="mailto:maria.battagliere@asi.it" TargetMode="External"/><Relationship Id="rId9" Type="http://schemas.openxmlformats.org/officeDocument/2006/relationships/hyperlink" Target="http://www.prisma-i.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3.jpeg"/><Relationship Id="rId7" Type="http://schemas.openxmlformats.org/officeDocument/2006/relationships/image" Target="../media/image35.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1.png"/><Relationship Id="rId10" Type="http://schemas.openxmlformats.org/officeDocument/2006/relationships/image" Target="../media/image11.png"/><Relationship Id="rId4" Type="http://schemas.openxmlformats.org/officeDocument/2006/relationships/chart" Target="../charts/chart1.xml"/><Relationship Id="rId9" Type="http://schemas.openxmlformats.org/officeDocument/2006/relationships/image" Target="../media/image32.emf"/></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0.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si.it/bandi_e_concorsi/cosmo-skymed-constellation-data-utilization/"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Line 24"/>
          <p:cNvSpPr>
            <a:spLocks noChangeShapeType="1"/>
          </p:cNvSpPr>
          <p:nvPr/>
        </p:nvSpPr>
        <p:spPr bwMode="auto">
          <a:xfrm flipH="1">
            <a:off x="539750" y="5445125"/>
            <a:ext cx="7777163" cy="0"/>
          </a:xfrm>
          <a:prstGeom prst="line">
            <a:avLst/>
          </a:prstGeom>
          <a:noFill/>
          <a:ln w="444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7" name="Line 23"/>
          <p:cNvSpPr>
            <a:spLocks noChangeShapeType="1"/>
          </p:cNvSpPr>
          <p:nvPr/>
        </p:nvSpPr>
        <p:spPr bwMode="auto">
          <a:xfrm flipH="1">
            <a:off x="250825" y="6381750"/>
            <a:ext cx="8713788" cy="0"/>
          </a:xfrm>
          <a:prstGeom prst="line">
            <a:avLst/>
          </a:prstGeom>
          <a:noFill/>
          <a:ln w="44450">
            <a:solidFill>
              <a:srgbClr val="00206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0" cap="none" spc="0" normalizeH="0" baseline="0" noProof="0">
              <a:ln>
                <a:noFill/>
              </a:ln>
              <a:solidFill>
                <a:srgbClr val="000000"/>
              </a:solidFill>
              <a:effectLst/>
              <a:uLnTx/>
              <a:uFillTx/>
              <a:latin typeface="Arial" panose="020B0604020202020204" pitchFamily="34" charset="0"/>
              <a:ea typeface="ＭＳ Ｐゴシック" charset="0"/>
              <a:cs typeface="Arial" pitchFamily="34" charset="0"/>
            </a:endParaRPr>
          </a:p>
        </p:txBody>
      </p:sp>
      <p:sp>
        <p:nvSpPr>
          <p:cNvPr id="131076" name="Rettangolo 13"/>
          <p:cNvSpPr>
            <a:spLocks noChangeArrowheads="1"/>
          </p:cNvSpPr>
          <p:nvPr/>
        </p:nvSpPr>
        <p:spPr bwMode="auto">
          <a:xfrm>
            <a:off x="371475" y="6453188"/>
            <a:ext cx="84978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0" eaLnBrk="1" hangingPunct="1">
              <a:defRPr/>
            </a:pPr>
            <a:r>
              <a:rPr kumimoji="0" lang="en-US" sz="1200" b="1" i="1" u="none" strike="noStrike" kern="1200" cap="none" spc="0" normalizeH="0" baseline="0" noProof="0" dirty="0">
                <a:ln>
                  <a:noFill/>
                </a:ln>
                <a:solidFill>
                  <a:srgbClr val="002060"/>
                </a:solidFill>
                <a:effectLst/>
                <a:uLnTx/>
                <a:uFillTx/>
                <a:latin typeface="Calibri" charset="0"/>
                <a:ea typeface="ＭＳ Ｐゴシック" charset="0"/>
              </a:rPr>
              <a:t> </a:t>
            </a:r>
            <a:r>
              <a:rPr lang="it-IT" sz="1200" b="1" i="1" dirty="0">
                <a:solidFill>
                  <a:srgbClr val="002060"/>
                </a:solidFill>
                <a:latin typeface="Calibri" charset="0"/>
              </a:rPr>
              <a:t>IILA - Tecnologie per la tutela, sicurezza e valorizzazione dei siti di rilevanza archeologica e museale”                        20 Ottobre 2020</a:t>
            </a:r>
            <a:endParaRPr kumimoji="0" lang="it-IT" sz="1200" b="1" i="1" u="none" strike="noStrike" kern="1200" cap="none" spc="0" normalizeH="0" baseline="0" noProof="0" dirty="0">
              <a:ln>
                <a:noFill/>
              </a:ln>
              <a:solidFill>
                <a:srgbClr val="002060"/>
              </a:solidFill>
              <a:effectLst/>
              <a:uLnTx/>
              <a:uFillTx/>
              <a:latin typeface="Calibri" charset="0"/>
            </a:endParaRPr>
          </a:p>
        </p:txBody>
      </p:sp>
      <p:sp>
        <p:nvSpPr>
          <p:cNvPr id="16" name="AutoShape 47"/>
          <p:cNvSpPr>
            <a:spLocks noChangeArrowheads="1"/>
          </p:cNvSpPr>
          <p:nvPr/>
        </p:nvSpPr>
        <p:spPr bwMode="auto">
          <a:xfrm flipH="1">
            <a:off x="58942" y="4939730"/>
            <a:ext cx="9034463" cy="1225574"/>
          </a:xfrm>
          <a:prstGeom prst="roundRect">
            <a:avLst>
              <a:gd name="adj" fmla="val 16667"/>
            </a:avLst>
          </a:prstGeom>
          <a:solidFill>
            <a:srgbClr val="5B7ECD">
              <a:alpha val="21000"/>
            </a:srgbClr>
          </a:solidFill>
          <a:ln w="9525" algn="ctr">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en-US" sz="1400" b="1" i="1" u="none" strike="noStrike" kern="1200" cap="none" spc="0" normalizeH="0" baseline="0" noProof="0" dirty="0">
              <a:ln>
                <a:noFill/>
              </a:ln>
              <a:solidFill>
                <a:srgbClr val="002060"/>
              </a:solidFill>
              <a:effectLst/>
              <a:uLnTx/>
              <a:uFillTx/>
              <a:latin typeface="Calibri"/>
              <a:ea typeface="ＭＳ Ｐゴシック"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400" b="1" i="1" u="none" strike="noStrike" kern="1200" cap="none" spc="0" normalizeH="0" baseline="0" noProof="0" dirty="0">
                <a:ln>
                  <a:noFill/>
                </a:ln>
                <a:solidFill>
                  <a:srgbClr val="002060"/>
                </a:solidFill>
                <a:effectLst/>
                <a:uLnTx/>
                <a:uFillTx/>
                <a:latin typeface="Calibri"/>
                <a:ea typeface="ＭＳ Ｐゴシック" charset="0"/>
                <a:cs typeface="+mn-cs"/>
              </a:rPr>
              <a:t>MARIA LIBERA BATTAGLIERE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en-US" sz="1400" b="1" i="1" u="none" strike="noStrike" kern="1200" cap="none" spc="0" normalizeH="0" baseline="0" noProof="0" dirty="0">
              <a:ln>
                <a:noFill/>
              </a:ln>
              <a:solidFill>
                <a:srgbClr val="002060"/>
              </a:solidFill>
              <a:effectLst/>
              <a:uLnTx/>
              <a:uFillTx/>
              <a:latin typeface="Calibri"/>
              <a:ea typeface="ＭＳ Ｐゴシック"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400" b="1" i="1" u="none" strike="noStrike" kern="1200" cap="none" spc="0" normalizeH="0" baseline="0" noProof="0" dirty="0">
                <a:ln>
                  <a:noFill/>
                </a:ln>
                <a:solidFill>
                  <a:srgbClr val="002060"/>
                </a:solidFill>
                <a:effectLst/>
                <a:uLnTx/>
                <a:uFillTx/>
                <a:latin typeface="Calibri"/>
                <a:ea typeface="ＭＳ Ｐゴシック" charset="0"/>
                <a:cs typeface="+mn-cs"/>
              </a:rPr>
              <a:t>Responsabile dell’Ufficio Gestione Missioni e Dati OT – Unità Osservazione della Terra</a:t>
            </a:r>
          </a:p>
          <a:p>
            <a:pPr eaLnBrk="1" hangingPunct="1">
              <a:defRPr/>
            </a:pPr>
            <a:r>
              <a:rPr lang="it-IT" altLang="en-US" sz="1400" b="1" i="1" dirty="0">
                <a:solidFill>
                  <a:srgbClr val="002060"/>
                </a:solidFill>
                <a:latin typeface="Calibri"/>
              </a:rPr>
              <a:t>Vice Responsabile di Missione COSMO-SkyMed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400" b="1" i="1" u="none" strike="noStrike" kern="1200" cap="none" spc="0" normalizeH="0" baseline="0" noProof="0" dirty="0">
                <a:ln>
                  <a:noFill/>
                </a:ln>
                <a:solidFill>
                  <a:srgbClr val="002060"/>
                </a:solidFill>
                <a:effectLst/>
                <a:uLnTx/>
                <a:uFillTx/>
                <a:latin typeface="Calibri"/>
                <a:ea typeface="ＭＳ Ｐゴシック" charset="0"/>
                <a:cs typeface="+mn-cs"/>
              </a:rPr>
              <a:t>Agenzia Spaziale Italiana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en-US" sz="1400" b="1" i="1" u="none" strike="noStrike" kern="1200" cap="none" spc="0" normalizeH="0" baseline="0" noProof="0" dirty="0">
              <a:ln>
                <a:noFill/>
              </a:ln>
              <a:solidFill>
                <a:srgbClr val="002060"/>
              </a:solidFill>
              <a:effectLst/>
              <a:uLnTx/>
              <a:uFillTx/>
              <a:latin typeface="Calibri"/>
              <a:ea typeface="ＭＳ Ｐゴシック" charset="0"/>
              <a:cs typeface="+mn-cs"/>
            </a:endParaRPr>
          </a:p>
        </p:txBody>
      </p:sp>
      <p:pic>
        <p:nvPicPr>
          <p:cNvPr id="3" name="Immagine 2"/>
          <p:cNvPicPr>
            <a:picLocks noChangeAspect="1"/>
          </p:cNvPicPr>
          <p:nvPr/>
        </p:nvPicPr>
        <p:blipFill>
          <a:blip r:embed="rId3" cstate="print"/>
          <a:stretch>
            <a:fillRect/>
          </a:stretch>
        </p:blipFill>
        <p:spPr>
          <a:xfrm>
            <a:off x="21024" y="1462870"/>
            <a:ext cx="9110300" cy="3334281"/>
          </a:xfrm>
          <a:prstGeom prst="rect">
            <a:avLst/>
          </a:prstGeom>
        </p:spPr>
      </p:pic>
      <p:sp>
        <p:nvSpPr>
          <p:cNvPr id="11" name="AutoShape 47"/>
          <p:cNvSpPr>
            <a:spLocks noChangeArrowheads="1"/>
          </p:cNvSpPr>
          <p:nvPr/>
        </p:nvSpPr>
        <p:spPr bwMode="auto">
          <a:xfrm flipH="1">
            <a:off x="107504" y="1098936"/>
            <a:ext cx="9107487" cy="2012950"/>
          </a:xfrm>
          <a:prstGeom prst="roundRect">
            <a:avLst>
              <a:gd name="adj" fmla="val 16667"/>
            </a:avLst>
          </a:prstGeom>
          <a:noFill/>
          <a:ln w="9525" algn="ctr">
            <a:noFill/>
            <a:round/>
            <a:headEnd/>
            <a:tailEnd/>
          </a:ln>
        </p:spPr>
        <p:txBody>
          <a:bodyPr wrap="none" anchor="ctr"/>
          <a:lstStyle/>
          <a:p>
            <a:pPr lvl="0" algn="ctr">
              <a:spcBef>
                <a:spcPts val="600"/>
              </a:spcBef>
              <a:defRPr/>
            </a:pPr>
            <a:r>
              <a:rPr lang="it-IT" sz="2400" b="1" i="1" dirty="0">
                <a:solidFill>
                  <a:srgbClr val="002060"/>
                </a:solidFill>
                <a:latin typeface="Calibri"/>
                <a:cs typeface="+mn-cs"/>
              </a:rPr>
              <a:t>Osservazione della Terra dallo spazio</a:t>
            </a:r>
          </a:p>
          <a:p>
            <a:pPr lvl="0" algn="ctr">
              <a:spcBef>
                <a:spcPts val="600"/>
              </a:spcBef>
              <a:defRPr/>
            </a:pPr>
            <a:r>
              <a:rPr lang="it-IT" sz="2400" b="1" i="1" dirty="0">
                <a:solidFill>
                  <a:srgbClr val="002060"/>
                </a:solidFill>
                <a:latin typeface="Calibri"/>
                <a:cs typeface="+mn-cs"/>
              </a:rPr>
              <a:t> per la protezione e il monitoraggio del patrimonio culturale: </a:t>
            </a:r>
          </a:p>
          <a:p>
            <a:pPr lvl="0" algn="ctr">
              <a:spcBef>
                <a:spcPts val="600"/>
              </a:spcBef>
              <a:defRPr/>
            </a:pPr>
            <a:r>
              <a:rPr lang="it-IT" sz="2400" b="1" i="1" dirty="0">
                <a:solidFill>
                  <a:srgbClr val="002060"/>
                </a:solidFill>
                <a:latin typeface="Calibri"/>
                <a:cs typeface="+mn-cs"/>
              </a:rPr>
              <a:t>un’opportunità per la cooperazione tra l’Italia e l’America Latina</a:t>
            </a:r>
            <a:endParaRPr lang="en-US" altLang="it-IT" sz="2400" b="1" i="1" dirty="0">
              <a:solidFill>
                <a:srgbClr val="002060"/>
              </a:solidFill>
              <a:latin typeface="Calibri"/>
              <a:cs typeface="+mn-cs"/>
            </a:endParaRPr>
          </a:p>
        </p:txBody>
      </p:sp>
      <p:sp>
        <p:nvSpPr>
          <p:cNvPr id="13" name="Titolo 1"/>
          <p:cNvSpPr txBox="1">
            <a:spLocks/>
          </p:cNvSpPr>
          <p:nvPr/>
        </p:nvSpPr>
        <p:spPr bwMode="auto">
          <a:xfrm>
            <a:off x="1247902" y="354365"/>
            <a:ext cx="7623175"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it-IT" sz="4000" b="1" i="1" dirty="0">
                <a:solidFill>
                  <a:srgbClr val="002060"/>
                </a:solidFill>
                <a:ea typeface="+mj-ea"/>
                <a:cs typeface="+mj-cs"/>
              </a:rPr>
              <a:t>AGENZIA SPAZIALE ITALIANA</a:t>
            </a:r>
          </a:p>
        </p:txBody>
      </p:sp>
      <p:pic>
        <p:nvPicPr>
          <p:cNvPr id="10" name="Immagine 9"/>
          <p:cNvPicPr>
            <a:picLocks noChangeAspect="1"/>
          </p:cNvPicPr>
          <p:nvPr/>
        </p:nvPicPr>
        <p:blipFill>
          <a:blip r:embed="rId4" cstate="print"/>
          <a:stretch>
            <a:fillRect/>
          </a:stretch>
        </p:blipFill>
        <p:spPr>
          <a:xfrm>
            <a:off x="371475" y="185509"/>
            <a:ext cx="997559" cy="913427"/>
          </a:xfrm>
          <a:prstGeom prst="rect">
            <a:avLst/>
          </a:prstGeom>
        </p:spPr>
      </p:pic>
    </p:spTree>
    <p:extLst>
      <p:ext uri="{BB962C8B-B14F-4D97-AF65-F5344CB8AC3E}">
        <p14:creationId xmlns:p14="http://schemas.microsoft.com/office/powerpoint/2010/main" val="122308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cstate="print"/>
          <a:stretch>
            <a:fillRect/>
          </a:stretch>
        </p:blipFill>
        <p:spPr>
          <a:xfrm>
            <a:off x="7947772" y="137929"/>
            <a:ext cx="936676" cy="761049"/>
          </a:xfrm>
          <a:prstGeom prst="rect">
            <a:avLst/>
          </a:prstGeom>
        </p:spPr>
      </p:pic>
      <p:pic>
        <p:nvPicPr>
          <p:cNvPr id="4" name="Immagine 3"/>
          <p:cNvPicPr>
            <a:picLocks noChangeAspect="1"/>
          </p:cNvPicPr>
          <p:nvPr/>
        </p:nvPicPr>
        <p:blipFill>
          <a:blip r:embed="rId2" cstate="print"/>
          <a:stretch>
            <a:fillRect/>
          </a:stretch>
        </p:blipFill>
        <p:spPr>
          <a:xfrm>
            <a:off x="6799754" y="115274"/>
            <a:ext cx="851685" cy="779856"/>
          </a:xfrm>
          <a:prstGeom prst="rect">
            <a:avLst/>
          </a:prstGeom>
        </p:spPr>
      </p:pic>
      <p:grpSp>
        <p:nvGrpSpPr>
          <p:cNvPr id="11" name="Gruppo 10"/>
          <p:cNvGrpSpPr/>
          <p:nvPr/>
        </p:nvGrpSpPr>
        <p:grpSpPr>
          <a:xfrm>
            <a:off x="4465528" y="3851429"/>
            <a:ext cx="5029349" cy="2980098"/>
            <a:chOff x="4319464" y="2204864"/>
            <a:chExt cx="5138902" cy="3006570"/>
          </a:xfrm>
        </p:grpSpPr>
        <p:pic>
          <p:nvPicPr>
            <p:cNvPr id="7" name="Immagine 6"/>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4319464" y="2204864"/>
              <a:ext cx="4824536" cy="3006570"/>
            </a:xfrm>
            <a:prstGeom prst="rect">
              <a:avLst/>
            </a:prstGeom>
          </p:spPr>
        </p:pic>
        <p:sp>
          <p:nvSpPr>
            <p:cNvPr id="8" name="CasellaDiTesto 7"/>
            <p:cNvSpPr txBox="1"/>
            <p:nvPr/>
          </p:nvSpPr>
          <p:spPr>
            <a:xfrm>
              <a:off x="8172400" y="2492896"/>
              <a:ext cx="1285966" cy="338554"/>
            </a:xfrm>
            <a:prstGeom prst="rect">
              <a:avLst/>
            </a:prstGeom>
            <a:noFill/>
          </p:spPr>
          <p:txBody>
            <a:bodyPr wrap="square" rtlCol="0">
              <a:spAutoFit/>
            </a:bodyPr>
            <a:lstStyle/>
            <a:p>
              <a:r>
                <a:rPr lang="it-IT" sz="1600" b="1" dirty="0">
                  <a:solidFill>
                    <a:schemeClr val="bg1"/>
                  </a:solidFill>
                </a:rPr>
                <a:t>L-band</a:t>
              </a:r>
            </a:p>
          </p:txBody>
        </p:sp>
      </p:grpSp>
      <p:sp>
        <p:nvSpPr>
          <p:cNvPr id="2" name="Rettangolo 1"/>
          <p:cNvSpPr/>
          <p:nvPr/>
        </p:nvSpPr>
        <p:spPr>
          <a:xfrm>
            <a:off x="107504" y="882496"/>
            <a:ext cx="4680520" cy="2631490"/>
          </a:xfrm>
          <a:prstGeom prst="rect">
            <a:avLst/>
          </a:prstGeom>
        </p:spPr>
        <p:txBody>
          <a:bodyPr wrap="square">
            <a:spAutoFit/>
          </a:bodyPr>
          <a:lstStyle/>
          <a:p>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Il sistema SIASGE nasce dalla comune volontà dei due Paesi (Italia e Argentina) di sviluppare un sistema operativamente integrato e interoperabile, con enormi potenzialità applicative. Ad esempio il monitoraggio di aree poco antropizzate è più efficace in banda L, mentre la banda X consente informazioni di maggiore dettaglio. L’approccio multi-banda permette di migliorare la comprensione e l’investigazione in aree eterogenee più di quanto sarebbe possibile con l’utilizzo separato delle informazioni dei singoli sistemi.</a:t>
            </a:r>
          </a:p>
        </p:txBody>
      </p:sp>
      <p:grpSp>
        <p:nvGrpSpPr>
          <p:cNvPr id="13" name="Gruppo 12"/>
          <p:cNvGrpSpPr/>
          <p:nvPr/>
        </p:nvGrpSpPr>
        <p:grpSpPr>
          <a:xfrm>
            <a:off x="4465528" y="872475"/>
            <a:ext cx="4714179" cy="2952482"/>
            <a:chOff x="4465529" y="872475"/>
            <a:chExt cx="4714179" cy="2952482"/>
          </a:xfrm>
        </p:grpSpPr>
        <p:pic>
          <p:nvPicPr>
            <p:cNvPr id="5" name="Immagine 4"/>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4465529" y="872475"/>
              <a:ext cx="4714179" cy="2952482"/>
            </a:xfrm>
            <a:prstGeom prst="rect">
              <a:avLst/>
            </a:prstGeom>
            <a:ln>
              <a:solidFill>
                <a:schemeClr val="bg1"/>
              </a:solidFill>
            </a:ln>
          </p:spPr>
        </p:pic>
        <p:sp>
          <p:nvSpPr>
            <p:cNvPr id="12" name="Rettangolo 11"/>
            <p:cNvSpPr/>
            <p:nvPr/>
          </p:nvSpPr>
          <p:spPr>
            <a:xfrm>
              <a:off x="8189893" y="1041726"/>
              <a:ext cx="966931" cy="369332"/>
            </a:xfrm>
            <a:prstGeom prst="rect">
              <a:avLst/>
            </a:prstGeom>
          </p:spPr>
          <p:txBody>
            <a:bodyPr wrap="none">
              <a:spAutoFit/>
            </a:bodyPr>
            <a:lstStyle/>
            <a:p>
              <a:r>
                <a:rPr lang="it-IT" b="1" dirty="0">
                  <a:solidFill>
                    <a:schemeClr val="bg1"/>
                  </a:solidFill>
                </a:rPr>
                <a:t>X-band</a:t>
              </a:r>
            </a:p>
          </p:txBody>
        </p:sp>
      </p:grpSp>
      <p:pic>
        <p:nvPicPr>
          <p:cNvPr id="15" name="Immagine 14"/>
          <p:cNvPicPr>
            <a:picLocks noChangeAspect="1"/>
          </p:cNvPicPr>
          <p:nvPr/>
        </p:nvPicPr>
        <p:blipFill>
          <a:blip cstate="print"/>
          <a:stretch>
            <a:fillRect/>
          </a:stretch>
        </p:blipFill>
        <p:spPr>
          <a:xfrm>
            <a:off x="353095" y="3645024"/>
            <a:ext cx="3950955" cy="2992363"/>
          </a:xfrm>
          <a:prstGeom prst="rect">
            <a:avLst/>
          </a:prstGeom>
          <a:ln w="28575">
            <a:solidFill>
              <a:srgbClr val="FF0000"/>
            </a:solidFill>
          </a:ln>
        </p:spPr>
      </p:pic>
      <p:sp>
        <p:nvSpPr>
          <p:cNvPr id="16" name="CasellaDiTesto 15"/>
          <p:cNvSpPr txBox="1"/>
          <p:nvPr/>
        </p:nvSpPr>
        <p:spPr>
          <a:xfrm>
            <a:off x="830656" y="3313376"/>
            <a:ext cx="3699399" cy="369332"/>
          </a:xfrm>
          <a:prstGeom prst="rect">
            <a:avLst/>
          </a:prstGeom>
          <a:noFill/>
        </p:spPr>
        <p:txBody>
          <a:bodyPr wrap="square" rtlCol="0">
            <a:spAutoFit/>
          </a:bodyPr>
          <a:lstStyle/>
          <a:p>
            <a:r>
              <a:rPr lang="it-IT" b="1" dirty="0">
                <a:solidFill>
                  <a:srgbClr val="FF0000"/>
                </a:solidFill>
                <a:latin typeface="Georgia" panose="02040502050405020303" pitchFamily="18" charset="0"/>
                <a:ea typeface="Georgia" panose="02040502050405020303" pitchFamily="18" charset="0"/>
                <a:cs typeface="Georgia" panose="02040502050405020303" pitchFamily="18" charset="0"/>
              </a:rPr>
              <a:t>Area di esclusività dell’Italia</a:t>
            </a:r>
          </a:p>
        </p:txBody>
      </p:sp>
      <p:sp>
        <p:nvSpPr>
          <p:cNvPr id="17" name="Rettangolo 16"/>
          <p:cNvSpPr/>
          <p:nvPr/>
        </p:nvSpPr>
        <p:spPr>
          <a:xfrm>
            <a:off x="9507" y="125426"/>
            <a:ext cx="6912218" cy="923330"/>
          </a:xfrm>
          <a:prstGeom prst="rect">
            <a:avLst/>
          </a:prstGeom>
        </p:spPr>
        <p:txBody>
          <a:bodyPr wrap="square">
            <a:spAutoFit/>
          </a:bodyPr>
          <a:lstStyle/>
          <a:p>
            <a:r>
              <a:rPr lang="en-GB" dirty="0">
                <a:solidFill>
                  <a:srgbClr val="002060"/>
                </a:solidFill>
                <a:latin typeface="Georgia" panose="02040502050405020303" pitchFamily="18" charset="0"/>
                <a:ea typeface="Georgia" panose="02040502050405020303" pitchFamily="18" charset="0"/>
                <a:cs typeface="Georgia" panose="02040502050405020303" pitchFamily="18" charset="0"/>
              </a:rPr>
              <a:t>LA COOPERAZIONE INTERNAZIONALE come  STRUMENTO per </a:t>
            </a:r>
            <a:r>
              <a:rPr lang="en-GB" dirty="0" err="1">
                <a:solidFill>
                  <a:srgbClr val="002060"/>
                </a:solidFill>
                <a:latin typeface="Georgia" panose="02040502050405020303" pitchFamily="18" charset="0"/>
                <a:ea typeface="Georgia" panose="02040502050405020303" pitchFamily="18" charset="0"/>
                <a:cs typeface="Georgia" panose="02040502050405020303" pitchFamily="18" charset="0"/>
              </a:rPr>
              <a:t>il</a:t>
            </a:r>
            <a:r>
              <a:rPr lang="en-GB" dirty="0">
                <a:solidFill>
                  <a:srgbClr val="002060"/>
                </a:solidFill>
                <a:latin typeface="Georgia" panose="02040502050405020303" pitchFamily="18" charset="0"/>
                <a:ea typeface="Georgia" panose="02040502050405020303" pitchFamily="18" charset="0"/>
                <a:cs typeface="Georgia" panose="02040502050405020303" pitchFamily="18" charset="0"/>
              </a:rPr>
              <a:t> PROGRESSO ECONOMICO, CULTURALE e SCIENTIFICO </a:t>
            </a:r>
          </a:p>
          <a:p>
            <a:endParaRPr lang="en-GB" dirty="0">
              <a:solidFill>
                <a:srgbClr val="002060"/>
              </a:solidFill>
              <a:latin typeface="Georgia" panose="02040502050405020303" pitchFamily="18" charset="0"/>
              <a:ea typeface="Georgia" panose="02040502050405020303" pitchFamily="18" charset="0"/>
              <a:cs typeface="Georgia" panose="02040502050405020303" pitchFamily="18" charset="0"/>
            </a:endParaRPr>
          </a:p>
        </p:txBody>
      </p:sp>
      <p:pic>
        <p:nvPicPr>
          <p:cNvPr id="9" name="Immagine 8"/>
          <p:cNvPicPr>
            <a:picLocks noChangeAspect="1"/>
          </p:cNvPicPr>
          <p:nvPr/>
        </p:nvPicPr>
        <p:blipFill>
          <a:blip cstate="print"/>
          <a:stretch>
            <a:fillRect/>
          </a:stretch>
        </p:blipFill>
        <p:spPr>
          <a:xfrm>
            <a:off x="4530055" y="980424"/>
            <a:ext cx="1115515" cy="491935"/>
          </a:xfrm>
          <a:prstGeom prst="rect">
            <a:avLst/>
          </a:prstGeom>
        </p:spPr>
      </p:pic>
      <p:sp>
        <p:nvSpPr>
          <p:cNvPr id="18" name="CasellaDiTesto 17"/>
          <p:cNvSpPr txBox="1"/>
          <p:nvPr/>
        </p:nvSpPr>
        <p:spPr>
          <a:xfrm>
            <a:off x="380513" y="5208664"/>
            <a:ext cx="5059531" cy="1477328"/>
          </a:xfrm>
          <a:prstGeom prst="rect">
            <a:avLst/>
          </a:prstGeom>
          <a:noFill/>
        </p:spPr>
        <p:txBody>
          <a:bodyPr wrap="square" rtlCol="0">
            <a:spAutoFit/>
          </a:bodyPr>
          <a:lstStyle/>
          <a:p>
            <a:r>
              <a:rPr lang="it-IT" sz="1500" b="1" dirty="0">
                <a:solidFill>
                  <a:srgbClr val="C00000"/>
                </a:solidFill>
                <a:latin typeface="Georgia" panose="02040502050405020303" pitchFamily="18" charset="0"/>
                <a:ea typeface="Georgia" panose="02040502050405020303" pitchFamily="18" charset="0"/>
                <a:cs typeface="Georgia" panose="02040502050405020303" pitchFamily="18" charset="0"/>
              </a:rPr>
              <a:t>La cooperazione </a:t>
            </a:r>
          </a:p>
          <a:p>
            <a:pPr marL="342900" indent="-342900">
              <a:buAutoNum type="arabicParenR"/>
            </a:pPr>
            <a:r>
              <a:rPr lang="it-IT" sz="1500" b="1" dirty="0">
                <a:solidFill>
                  <a:srgbClr val="C00000"/>
                </a:solidFill>
                <a:latin typeface="Georgia" panose="02040502050405020303" pitchFamily="18" charset="0"/>
                <a:ea typeface="Georgia" panose="02040502050405020303" pitchFamily="18" charset="0"/>
                <a:cs typeface="Georgia" panose="02040502050405020303" pitchFamily="18" charset="0"/>
              </a:rPr>
              <a:t>migliora le prospettive economiche</a:t>
            </a:r>
          </a:p>
          <a:p>
            <a:pPr marL="342900" indent="-342900">
              <a:buAutoNum type="arabicParenR"/>
            </a:pPr>
            <a:r>
              <a:rPr lang="it-IT" sz="1500" b="1" dirty="0">
                <a:solidFill>
                  <a:srgbClr val="C00000"/>
                </a:solidFill>
                <a:latin typeface="Georgia" panose="02040502050405020303" pitchFamily="18" charset="0"/>
                <a:ea typeface="Georgia" panose="02040502050405020303" pitchFamily="18" charset="0"/>
                <a:cs typeface="Georgia" panose="02040502050405020303" pitchFamily="18" charset="0"/>
              </a:rPr>
              <a:t>riduce costi e rischi</a:t>
            </a:r>
          </a:p>
          <a:p>
            <a:pPr marL="342900" indent="-342900">
              <a:buAutoNum type="arabicParenR"/>
            </a:pPr>
            <a:r>
              <a:rPr lang="it-IT" sz="1500" b="1" dirty="0">
                <a:solidFill>
                  <a:srgbClr val="C00000"/>
                </a:solidFill>
                <a:latin typeface="Georgia" panose="02040502050405020303" pitchFamily="18" charset="0"/>
                <a:ea typeface="Georgia" panose="02040502050405020303" pitchFamily="18" charset="0"/>
                <a:cs typeface="Georgia" panose="02040502050405020303" pitchFamily="18" charset="0"/>
              </a:rPr>
              <a:t>ottimizza le risorse limitando le</a:t>
            </a:r>
          </a:p>
          <a:p>
            <a:r>
              <a:rPr lang="it-IT" sz="1500" b="1" dirty="0">
                <a:solidFill>
                  <a:srgbClr val="C00000"/>
                </a:solidFill>
                <a:latin typeface="Georgia" panose="02040502050405020303" pitchFamily="18" charset="0"/>
                <a:ea typeface="Georgia" panose="02040502050405020303" pitchFamily="18" charset="0"/>
                <a:cs typeface="Georgia" panose="02040502050405020303" pitchFamily="18" charset="0"/>
              </a:rPr>
              <a:t> duplicazioni e utilizzando economia </a:t>
            </a:r>
          </a:p>
          <a:p>
            <a:r>
              <a:rPr lang="it-IT" sz="1500" b="1" dirty="0">
                <a:solidFill>
                  <a:srgbClr val="C00000"/>
                </a:solidFill>
                <a:latin typeface="Georgia" panose="02040502050405020303" pitchFamily="18" charset="0"/>
                <a:ea typeface="Georgia" panose="02040502050405020303" pitchFamily="18" charset="0"/>
                <a:cs typeface="Georgia" panose="02040502050405020303" pitchFamily="18" charset="0"/>
              </a:rPr>
              <a:t>di scala</a:t>
            </a:r>
          </a:p>
        </p:txBody>
      </p:sp>
    </p:spTree>
    <p:extLst>
      <p:ext uri="{BB962C8B-B14F-4D97-AF65-F5344CB8AC3E}">
        <p14:creationId xmlns:p14="http://schemas.microsoft.com/office/powerpoint/2010/main" val="367184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Line 24"/>
          <p:cNvSpPr>
            <a:spLocks noChangeShapeType="1"/>
          </p:cNvSpPr>
          <p:nvPr/>
        </p:nvSpPr>
        <p:spPr bwMode="auto">
          <a:xfrm flipH="1">
            <a:off x="539750" y="5445125"/>
            <a:ext cx="7777163" cy="0"/>
          </a:xfrm>
          <a:prstGeom prst="line">
            <a:avLst/>
          </a:prstGeom>
          <a:noFill/>
          <a:ln w="444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78180" name="AutoShape 47"/>
          <p:cNvSpPr>
            <a:spLocks noChangeArrowheads="1"/>
          </p:cNvSpPr>
          <p:nvPr/>
        </p:nvSpPr>
        <p:spPr bwMode="auto">
          <a:xfrm flipH="1">
            <a:off x="803220" y="2861324"/>
            <a:ext cx="8137650" cy="1189038"/>
          </a:xfrm>
          <a:prstGeom prst="roundRect">
            <a:avLst>
              <a:gd name="adj" fmla="val 16667"/>
            </a:avLst>
          </a:prstGeom>
          <a:no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it-IT" sz="1400" b="1" i="1" dirty="0">
              <a:solidFill>
                <a:srgbClr val="002060"/>
              </a:solidFill>
              <a:latin typeface="Calibri" charset="0"/>
            </a:endParaRPr>
          </a:p>
          <a:p>
            <a:pPr eaLnBrk="1" hangingPunct="1"/>
            <a:endParaRPr lang="it-IT" sz="1400" b="1" i="1" dirty="0">
              <a:solidFill>
                <a:srgbClr val="002060"/>
              </a:solidFill>
              <a:latin typeface="Calibri" charset="0"/>
            </a:endParaRPr>
          </a:p>
          <a:p>
            <a:pPr eaLnBrk="1" hangingPunct="1"/>
            <a:endParaRPr lang="it-IT" sz="1600" b="1" i="1" dirty="0">
              <a:solidFill>
                <a:srgbClr val="002060"/>
              </a:solidFill>
              <a:latin typeface="Calibri" charset="0"/>
            </a:endParaRPr>
          </a:p>
          <a:p>
            <a:pPr eaLnBrk="1" hangingPunct="1"/>
            <a:r>
              <a:rPr lang="it-IT" sz="1600" b="1" i="1" dirty="0">
                <a:solidFill>
                  <a:srgbClr val="002060"/>
                </a:solidFill>
                <a:latin typeface="Calibri" charset="0"/>
              </a:rPr>
              <a:t>Punti di Contatto</a:t>
            </a:r>
          </a:p>
          <a:p>
            <a:pPr eaLnBrk="1" hangingPunct="1"/>
            <a:endParaRPr lang="it-IT" sz="1600" b="1" i="1" dirty="0">
              <a:solidFill>
                <a:srgbClr val="002060"/>
              </a:solidFill>
              <a:latin typeface="Calibri" charset="0"/>
            </a:endParaRPr>
          </a:p>
          <a:p>
            <a:pPr eaLnBrk="1" hangingPunct="1"/>
            <a:r>
              <a:rPr lang="it-IT" sz="1600" b="1" i="1" dirty="0">
                <a:solidFill>
                  <a:srgbClr val="002060"/>
                </a:solidFill>
                <a:latin typeface="Calibri" charset="0"/>
              </a:rPr>
              <a:t>Alessandro Coletta – Direttore di Missione COSMO-SkyMed e </a:t>
            </a:r>
          </a:p>
          <a:p>
            <a:pPr eaLnBrk="1" hangingPunct="1"/>
            <a:r>
              <a:rPr lang="it-IT" sz="1600" b="1" i="1" dirty="0">
                <a:solidFill>
                  <a:srgbClr val="002060"/>
                </a:solidFill>
                <a:latin typeface="Calibri" charset="0"/>
              </a:rPr>
              <a:t>Responsabile del Joint </a:t>
            </a:r>
            <a:r>
              <a:rPr lang="it-IT" sz="1600" b="1" i="1" dirty="0" err="1">
                <a:solidFill>
                  <a:srgbClr val="002060"/>
                </a:solidFill>
                <a:latin typeface="Calibri" charset="0"/>
              </a:rPr>
              <a:t>Mission</a:t>
            </a:r>
            <a:r>
              <a:rPr lang="it-IT" sz="1600" b="1" i="1" dirty="0">
                <a:solidFill>
                  <a:srgbClr val="002060"/>
                </a:solidFill>
                <a:latin typeface="Calibri" charset="0"/>
              </a:rPr>
              <a:t> Team SIASGE- </a:t>
            </a:r>
            <a:r>
              <a:rPr lang="it-IT" sz="1600" b="1" i="1" dirty="0">
                <a:solidFill>
                  <a:srgbClr val="002060"/>
                </a:solidFill>
                <a:latin typeface="Calibri" charset="0"/>
                <a:hlinkClick r:id="rId3"/>
              </a:rPr>
              <a:t>alessandro.coletta@asi.it</a:t>
            </a:r>
            <a:endParaRPr lang="it-IT" sz="1600" b="1" i="1" dirty="0">
              <a:solidFill>
                <a:srgbClr val="002060"/>
              </a:solidFill>
              <a:latin typeface="Calibri" charset="0"/>
            </a:endParaRPr>
          </a:p>
          <a:p>
            <a:pPr eaLnBrk="1" hangingPunct="1"/>
            <a:endParaRPr lang="it-IT" sz="1600" b="1" i="1" dirty="0">
              <a:solidFill>
                <a:srgbClr val="002060"/>
              </a:solidFill>
              <a:latin typeface="Calibri" charset="0"/>
            </a:endParaRPr>
          </a:p>
          <a:p>
            <a:pPr eaLnBrk="1" hangingPunct="1"/>
            <a:r>
              <a:rPr lang="it-IT" sz="1600" b="1" i="1" dirty="0">
                <a:solidFill>
                  <a:srgbClr val="002060"/>
                </a:solidFill>
                <a:latin typeface="Calibri" charset="0"/>
              </a:rPr>
              <a:t>Maria L. Battagliere – Vice Responsabile di Missione COSMO-SkyMed  e </a:t>
            </a:r>
          </a:p>
          <a:p>
            <a:pPr eaLnBrk="1" hangingPunct="1"/>
            <a:r>
              <a:rPr lang="it-IT" sz="1600" b="1" i="1" dirty="0">
                <a:solidFill>
                  <a:srgbClr val="002060"/>
                </a:solidFill>
                <a:latin typeface="Calibri" charset="0"/>
              </a:rPr>
              <a:t>Membro del Joint </a:t>
            </a:r>
            <a:r>
              <a:rPr lang="it-IT" sz="1600" b="1" i="1" dirty="0" err="1">
                <a:solidFill>
                  <a:srgbClr val="002060"/>
                </a:solidFill>
                <a:latin typeface="Calibri" charset="0"/>
              </a:rPr>
              <a:t>Mission</a:t>
            </a:r>
            <a:r>
              <a:rPr lang="it-IT" sz="1600" b="1" i="1" dirty="0">
                <a:solidFill>
                  <a:srgbClr val="002060"/>
                </a:solidFill>
                <a:latin typeface="Calibri" charset="0"/>
              </a:rPr>
              <a:t> Team SIASGE- </a:t>
            </a:r>
            <a:r>
              <a:rPr lang="it-IT" sz="1600" b="1" i="1" dirty="0">
                <a:solidFill>
                  <a:srgbClr val="002060"/>
                </a:solidFill>
                <a:latin typeface="Calibri" charset="0"/>
                <a:hlinkClick r:id="rId4"/>
              </a:rPr>
              <a:t>maria.battagliere@asi.it</a:t>
            </a:r>
            <a:endParaRPr lang="it-IT" sz="1600" b="1" i="1" dirty="0">
              <a:solidFill>
                <a:srgbClr val="002060"/>
              </a:solidFill>
              <a:latin typeface="Calibri" charset="0"/>
            </a:endParaRPr>
          </a:p>
          <a:p>
            <a:pPr eaLnBrk="1" hangingPunct="1"/>
            <a:endParaRPr lang="it-IT" sz="1400" b="1" i="1" dirty="0">
              <a:solidFill>
                <a:srgbClr val="002060"/>
              </a:solidFill>
              <a:latin typeface="Calibri" charset="0"/>
            </a:endParaRPr>
          </a:p>
          <a:p>
            <a:pPr eaLnBrk="1" hangingPunct="1"/>
            <a:endParaRPr lang="it-IT" sz="1400" b="1" i="1" dirty="0">
              <a:solidFill>
                <a:srgbClr val="002060"/>
              </a:solidFill>
              <a:latin typeface="Calibri" charset="0"/>
            </a:endParaRPr>
          </a:p>
          <a:p>
            <a:pPr eaLnBrk="1" hangingPunct="1"/>
            <a:endParaRPr lang="it-IT" sz="2400" b="1" dirty="0">
              <a:solidFill>
                <a:srgbClr val="4A4A6E"/>
              </a:solidFill>
              <a:latin typeface="Calibri" charset="0"/>
            </a:endParaRPr>
          </a:p>
        </p:txBody>
      </p:sp>
      <p:sp>
        <p:nvSpPr>
          <p:cNvPr id="2" name="Rettangolo 1"/>
          <p:cNvSpPr/>
          <p:nvPr/>
        </p:nvSpPr>
        <p:spPr>
          <a:xfrm>
            <a:off x="3923928" y="379175"/>
            <a:ext cx="5436096" cy="2031325"/>
          </a:xfrm>
          <a:prstGeom prst="rect">
            <a:avLst/>
          </a:prstGeom>
        </p:spPr>
        <p:txBody>
          <a:bodyPr wrap="square">
            <a:spAutoFit/>
          </a:bodyPr>
          <a:lstStyle/>
          <a:p>
            <a:pPr eaLnBrk="1" hangingPunct="1">
              <a:defRPr/>
            </a:pPr>
            <a:r>
              <a:rPr lang="en-US" altLang="it-IT" b="1" dirty="0">
                <a:solidFill>
                  <a:srgbClr val="15275E"/>
                </a:solidFill>
                <a:latin typeface="Calibri" panose="020F0502020204030204" pitchFamily="34" charset="0"/>
                <a:cs typeface="Calibri" panose="020F0502020204030204" pitchFamily="34" charset="0"/>
              </a:rPr>
              <a:t>Per </a:t>
            </a:r>
            <a:r>
              <a:rPr lang="en-US" altLang="it-IT" b="1" dirty="0" err="1">
                <a:solidFill>
                  <a:srgbClr val="15275E"/>
                </a:solidFill>
                <a:latin typeface="Calibri" panose="020F0502020204030204" pitchFamily="34" charset="0"/>
                <a:cs typeface="Calibri" panose="020F0502020204030204" pitchFamily="34" charset="0"/>
              </a:rPr>
              <a:t>maggiori</a:t>
            </a:r>
            <a:r>
              <a:rPr lang="en-US" altLang="it-IT" b="1" dirty="0">
                <a:solidFill>
                  <a:srgbClr val="15275E"/>
                </a:solidFill>
                <a:latin typeface="Calibri" panose="020F0502020204030204" pitchFamily="34" charset="0"/>
                <a:cs typeface="Calibri" panose="020F0502020204030204" pitchFamily="34" charset="0"/>
              </a:rPr>
              <a:t> </a:t>
            </a:r>
            <a:r>
              <a:rPr lang="en-US" altLang="it-IT" b="1" dirty="0" err="1">
                <a:solidFill>
                  <a:srgbClr val="15275E"/>
                </a:solidFill>
                <a:latin typeface="Calibri" panose="020F0502020204030204" pitchFamily="34" charset="0"/>
                <a:cs typeface="Calibri" panose="020F0502020204030204" pitchFamily="34" charset="0"/>
              </a:rPr>
              <a:t>informazioni</a:t>
            </a:r>
            <a:r>
              <a:rPr lang="en-US" altLang="it-IT" b="1" dirty="0">
                <a:solidFill>
                  <a:srgbClr val="15275E"/>
                </a:solidFill>
                <a:latin typeface="Calibri" panose="020F0502020204030204" pitchFamily="34" charset="0"/>
                <a:cs typeface="Calibri" panose="020F0502020204030204" pitchFamily="34" charset="0"/>
              </a:rPr>
              <a:t>:</a:t>
            </a:r>
          </a:p>
          <a:p>
            <a:pPr eaLnBrk="1" hangingPunct="1">
              <a:defRPr/>
            </a:pPr>
            <a:r>
              <a:rPr lang="en-US" altLang="it-IT" b="1" dirty="0">
                <a:solidFill>
                  <a:srgbClr val="15275E"/>
                </a:solidFill>
                <a:latin typeface="Calibri" panose="020F0502020204030204" pitchFamily="34" charset="0"/>
                <a:cs typeface="Calibri" panose="020F0502020204030204" pitchFamily="34" charset="0"/>
                <a:hlinkClick r:id="rId5"/>
              </a:rPr>
              <a:t>www.asi.it</a:t>
            </a:r>
            <a:endParaRPr lang="en-US" altLang="it-IT" b="1" dirty="0">
              <a:solidFill>
                <a:srgbClr val="15275E"/>
              </a:solidFill>
              <a:latin typeface="Calibri" panose="020F0502020204030204" pitchFamily="34" charset="0"/>
              <a:cs typeface="Calibri" panose="020F0502020204030204" pitchFamily="34" charset="0"/>
            </a:endParaRPr>
          </a:p>
          <a:p>
            <a:pPr eaLnBrk="1" hangingPunct="1">
              <a:defRPr/>
            </a:pPr>
            <a:endParaRPr lang="en-US" altLang="it-IT" b="1" dirty="0">
              <a:solidFill>
                <a:srgbClr val="15275E"/>
              </a:solidFill>
              <a:latin typeface="Calibri" panose="020F0502020204030204" pitchFamily="34" charset="0"/>
              <a:cs typeface="Calibri" panose="020F0502020204030204" pitchFamily="34" charset="0"/>
            </a:endParaRPr>
          </a:p>
          <a:p>
            <a:pPr eaLnBrk="1" hangingPunct="1">
              <a:defRPr/>
            </a:pPr>
            <a:r>
              <a:rPr lang="en-US" altLang="it-IT" b="1" dirty="0" err="1">
                <a:solidFill>
                  <a:srgbClr val="FF0000"/>
                </a:solidFill>
                <a:latin typeface="Calibri" panose="020F0502020204030204" pitchFamily="34" charset="0"/>
                <a:cs typeface="Calibri" panose="020F0502020204030204" pitchFamily="34" charset="0"/>
              </a:rPr>
              <a:t>Sito</a:t>
            </a:r>
            <a:r>
              <a:rPr lang="en-US" altLang="it-IT" b="1" dirty="0">
                <a:solidFill>
                  <a:srgbClr val="FF0000"/>
                </a:solidFill>
                <a:latin typeface="Calibri" panose="020F0502020204030204" pitchFamily="34" charset="0"/>
                <a:cs typeface="Calibri" panose="020F0502020204030204" pitchFamily="34" charset="0"/>
              </a:rPr>
              <a:t> web COSMO-SkyMed:</a:t>
            </a:r>
          </a:p>
          <a:p>
            <a:pPr eaLnBrk="1" hangingPunct="1">
              <a:defRPr/>
            </a:pPr>
            <a:r>
              <a:rPr lang="en-US" altLang="it-IT" b="1" dirty="0">
                <a:solidFill>
                  <a:srgbClr val="15275E"/>
                </a:solidFill>
                <a:latin typeface="Calibri" panose="020F0502020204030204" pitchFamily="34" charset="0"/>
                <a:cs typeface="Calibri" panose="020F0502020204030204" pitchFamily="34" charset="0"/>
              </a:rPr>
              <a:t>http://www.cosmo-skymed.it/it/index.htm</a:t>
            </a:r>
          </a:p>
          <a:p>
            <a:pPr eaLnBrk="1" hangingPunct="1">
              <a:defRPr/>
            </a:pPr>
            <a:r>
              <a:rPr lang="en-US" altLang="it-IT" b="1" dirty="0">
                <a:solidFill>
                  <a:srgbClr val="15275E"/>
                </a:solidFill>
                <a:latin typeface="Calibri" panose="020F0502020204030204" pitchFamily="34" charset="0"/>
                <a:cs typeface="Calibri" panose="020F0502020204030204" pitchFamily="34" charset="0"/>
                <a:hlinkClick r:id="rId6"/>
              </a:rPr>
              <a:t>https://www.e-geos.it/#/satellite-hub/general/satellite-detail/csk</a:t>
            </a:r>
            <a:r>
              <a:rPr lang="en-US" altLang="it-IT" b="1" dirty="0">
                <a:solidFill>
                  <a:srgbClr val="15275E"/>
                </a:solidFill>
                <a:latin typeface="Calibri" panose="020F0502020204030204" pitchFamily="34" charset="0"/>
                <a:cs typeface="Calibri" panose="020F0502020204030204" pitchFamily="34" charset="0"/>
              </a:rPr>
              <a:t> </a:t>
            </a:r>
          </a:p>
        </p:txBody>
      </p:sp>
      <p:pic>
        <p:nvPicPr>
          <p:cNvPr id="3" name="Immagine 2"/>
          <p:cNvPicPr>
            <a:picLocks noChangeAspect="1"/>
          </p:cNvPicPr>
          <p:nvPr/>
        </p:nvPicPr>
        <p:blipFill>
          <a:blip r:embed="rId7" cstate="print"/>
          <a:stretch>
            <a:fillRect/>
          </a:stretch>
        </p:blipFill>
        <p:spPr>
          <a:xfrm>
            <a:off x="1043608" y="1260749"/>
            <a:ext cx="2608432" cy="1189138"/>
          </a:xfrm>
          <a:prstGeom prst="rect">
            <a:avLst/>
          </a:prstGeom>
        </p:spPr>
      </p:pic>
      <p:sp>
        <p:nvSpPr>
          <p:cNvPr id="13" name="Line 23"/>
          <p:cNvSpPr>
            <a:spLocks noChangeShapeType="1"/>
          </p:cNvSpPr>
          <p:nvPr/>
        </p:nvSpPr>
        <p:spPr bwMode="auto">
          <a:xfrm flipH="1">
            <a:off x="250825" y="6597352"/>
            <a:ext cx="8713788" cy="0"/>
          </a:xfrm>
          <a:prstGeom prst="line">
            <a:avLst/>
          </a:prstGeom>
          <a:noFill/>
          <a:ln w="44450">
            <a:solidFill>
              <a:srgbClr val="00206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0" cap="none" spc="0" normalizeH="0" baseline="0" noProof="0">
              <a:ln>
                <a:noFill/>
              </a:ln>
              <a:solidFill>
                <a:srgbClr val="000000"/>
              </a:solidFill>
              <a:effectLst/>
              <a:uLnTx/>
              <a:uFillTx/>
              <a:latin typeface="Arial" panose="020B0604020202020204" pitchFamily="34" charset="0"/>
              <a:ea typeface="ＭＳ Ｐゴシック" charset="0"/>
              <a:cs typeface="Arial" pitchFamily="34" charset="0"/>
            </a:endParaRPr>
          </a:p>
        </p:txBody>
      </p:sp>
      <p:pic>
        <p:nvPicPr>
          <p:cNvPr id="4" name="Immagine 3"/>
          <p:cNvPicPr>
            <a:picLocks noChangeAspect="1"/>
          </p:cNvPicPr>
          <p:nvPr/>
        </p:nvPicPr>
        <p:blipFill>
          <a:blip r:embed="rId8" cstate="print"/>
          <a:stretch>
            <a:fillRect/>
          </a:stretch>
        </p:blipFill>
        <p:spPr>
          <a:xfrm>
            <a:off x="803220" y="4722280"/>
            <a:ext cx="2608432" cy="1538507"/>
          </a:xfrm>
          <a:prstGeom prst="rect">
            <a:avLst/>
          </a:prstGeom>
        </p:spPr>
      </p:pic>
      <p:sp>
        <p:nvSpPr>
          <p:cNvPr id="5" name="Rettangolo 4"/>
          <p:cNvSpPr/>
          <p:nvPr/>
        </p:nvSpPr>
        <p:spPr>
          <a:xfrm>
            <a:off x="3551370" y="4767076"/>
            <a:ext cx="5029053" cy="1661993"/>
          </a:xfrm>
          <a:prstGeom prst="rect">
            <a:avLst/>
          </a:prstGeom>
        </p:spPr>
        <p:txBody>
          <a:bodyPr wrap="square">
            <a:spAutoFit/>
          </a:bodyPr>
          <a:lstStyle/>
          <a:p>
            <a:pPr eaLnBrk="1" hangingPunct="1">
              <a:defRPr/>
            </a:pPr>
            <a:r>
              <a:rPr lang="en-US" altLang="it-IT" b="1" dirty="0" err="1">
                <a:solidFill>
                  <a:srgbClr val="FF0000"/>
                </a:solidFill>
                <a:latin typeface="Calibri" panose="020F0502020204030204" pitchFamily="34" charset="0"/>
                <a:cs typeface="Calibri" panose="020F0502020204030204" pitchFamily="34" charset="0"/>
              </a:rPr>
              <a:t>Sito</a:t>
            </a:r>
            <a:r>
              <a:rPr lang="en-US" altLang="it-IT" b="1" dirty="0">
                <a:solidFill>
                  <a:srgbClr val="FF0000"/>
                </a:solidFill>
                <a:latin typeface="Calibri" panose="020F0502020204030204" pitchFamily="34" charset="0"/>
                <a:cs typeface="Calibri" panose="020F0502020204030204" pitchFamily="34" charset="0"/>
              </a:rPr>
              <a:t> web PRISMA:</a:t>
            </a:r>
            <a:endParaRPr lang="en-US" altLang="it-IT" b="1" dirty="0">
              <a:solidFill>
                <a:srgbClr val="15275E"/>
              </a:solidFill>
              <a:latin typeface="Calibri" panose="020F0502020204030204" pitchFamily="34" charset="0"/>
              <a:cs typeface="Calibri" panose="020F0502020204030204" pitchFamily="34" charset="0"/>
            </a:endParaRPr>
          </a:p>
          <a:p>
            <a:pPr eaLnBrk="1" hangingPunct="1">
              <a:defRPr/>
            </a:pPr>
            <a:r>
              <a:rPr lang="en-US" altLang="it-IT" b="1" dirty="0">
                <a:solidFill>
                  <a:srgbClr val="15275E"/>
                </a:solidFill>
                <a:latin typeface="Calibri" panose="020F0502020204030204" pitchFamily="34" charset="0"/>
                <a:cs typeface="Calibri" panose="020F0502020204030204" pitchFamily="34" charset="0"/>
                <a:hlinkClick r:id="rId9"/>
              </a:rPr>
              <a:t>www.prisma-i.it</a:t>
            </a:r>
            <a:endParaRPr lang="en-US" altLang="it-IT" b="1" dirty="0">
              <a:solidFill>
                <a:srgbClr val="15275E"/>
              </a:solidFill>
              <a:latin typeface="Calibri" panose="020F0502020204030204" pitchFamily="34" charset="0"/>
              <a:cs typeface="Calibri" panose="020F0502020204030204" pitchFamily="34" charset="0"/>
            </a:endParaRPr>
          </a:p>
          <a:p>
            <a:pPr eaLnBrk="1" hangingPunct="1">
              <a:defRPr/>
            </a:pPr>
            <a:endParaRPr lang="en-US" altLang="it-IT" b="1" dirty="0">
              <a:solidFill>
                <a:srgbClr val="15275E"/>
              </a:solidFill>
              <a:latin typeface="Calibri" panose="020F0502020204030204" pitchFamily="34" charset="0"/>
              <a:cs typeface="Calibri" panose="020F0502020204030204" pitchFamily="34" charset="0"/>
            </a:endParaRPr>
          </a:p>
          <a:p>
            <a:pPr eaLnBrk="1" hangingPunct="1">
              <a:defRPr/>
            </a:pPr>
            <a:r>
              <a:rPr lang="en-US" altLang="it-IT" sz="1600" b="1" i="1" dirty="0">
                <a:solidFill>
                  <a:srgbClr val="002060"/>
                </a:solidFill>
                <a:latin typeface="Calibri" charset="0"/>
              </a:rPr>
              <a:t>Ettore Lopinto – </a:t>
            </a:r>
            <a:r>
              <a:rPr lang="en-US" altLang="it-IT" sz="1600" b="1" i="1" dirty="0" err="1">
                <a:solidFill>
                  <a:srgbClr val="002060"/>
                </a:solidFill>
                <a:latin typeface="Calibri" charset="0"/>
              </a:rPr>
              <a:t>Responsabile</a:t>
            </a:r>
            <a:r>
              <a:rPr lang="en-US" altLang="it-IT" sz="1600" b="1" i="1" dirty="0">
                <a:solidFill>
                  <a:srgbClr val="002060"/>
                </a:solidFill>
                <a:latin typeface="Calibri" charset="0"/>
              </a:rPr>
              <a:t> </a:t>
            </a:r>
            <a:r>
              <a:rPr lang="en-US" altLang="it-IT" sz="1600" b="1" i="1" dirty="0" err="1">
                <a:solidFill>
                  <a:srgbClr val="002060"/>
                </a:solidFill>
                <a:latin typeface="Calibri" charset="0"/>
              </a:rPr>
              <a:t>della</a:t>
            </a:r>
            <a:r>
              <a:rPr lang="en-US" altLang="it-IT" sz="1600" b="1" i="1" dirty="0">
                <a:solidFill>
                  <a:srgbClr val="002060"/>
                </a:solidFill>
                <a:latin typeface="Calibri" charset="0"/>
              </a:rPr>
              <a:t> </a:t>
            </a:r>
            <a:r>
              <a:rPr lang="en-US" altLang="it-IT" sz="1600" b="1" i="1" dirty="0" err="1">
                <a:solidFill>
                  <a:srgbClr val="002060"/>
                </a:solidFill>
                <a:latin typeface="Calibri" charset="0"/>
              </a:rPr>
              <a:t>Missione</a:t>
            </a:r>
            <a:r>
              <a:rPr lang="en-US" altLang="it-IT" sz="1600" b="1" i="1" dirty="0">
                <a:solidFill>
                  <a:srgbClr val="002060"/>
                </a:solidFill>
                <a:latin typeface="Calibri" charset="0"/>
              </a:rPr>
              <a:t> PRISMA</a:t>
            </a:r>
          </a:p>
          <a:p>
            <a:pPr eaLnBrk="1" hangingPunct="1">
              <a:defRPr/>
            </a:pPr>
            <a:r>
              <a:rPr lang="en-US" altLang="it-IT" sz="1600" b="1" i="1" dirty="0">
                <a:solidFill>
                  <a:srgbClr val="002060"/>
                </a:solidFill>
                <a:latin typeface="Calibri" charset="0"/>
                <a:hlinkClick r:id="rId10"/>
              </a:rPr>
              <a:t>ettore.lopinto@asi.it</a:t>
            </a:r>
            <a:endParaRPr lang="en-US" altLang="it-IT" sz="1600" b="1" i="1" dirty="0">
              <a:solidFill>
                <a:srgbClr val="002060"/>
              </a:solidFill>
              <a:latin typeface="Calibri" charset="0"/>
            </a:endParaRPr>
          </a:p>
          <a:p>
            <a:pPr eaLnBrk="1" hangingPunct="1">
              <a:defRPr/>
            </a:pPr>
            <a:endParaRPr lang="en-US" altLang="it-IT" sz="1600" b="1" i="1" dirty="0">
              <a:solidFill>
                <a:srgbClr val="002060"/>
              </a:solidFill>
              <a:latin typeface="Calibri" charset="0"/>
            </a:endParaRPr>
          </a:p>
        </p:txBody>
      </p:sp>
      <p:pic>
        <p:nvPicPr>
          <p:cNvPr id="11" name="Immagine 10"/>
          <p:cNvPicPr>
            <a:picLocks noChangeAspect="1"/>
          </p:cNvPicPr>
          <p:nvPr/>
        </p:nvPicPr>
        <p:blipFill>
          <a:blip r:embed="rId11" cstate="print"/>
          <a:stretch>
            <a:fillRect/>
          </a:stretch>
        </p:blipFill>
        <p:spPr>
          <a:xfrm>
            <a:off x="7524328" y="3127692"/>
            <a:ext cx="1186340" cy="1165207"/>
          </a:xfrm>
          <a:prstGeom prst="rect">
            <a:avLst/>
          </a:prstGeom>
        </p:spPr>
      </p:pic>
      <p:pic>
        <p:nvPicPr>
          <p:cNvPr id="12" name="Immagine 11"/>
          <p:cNvPicPr>
            <a:picLocks noChangeAspect="1"/>
          </p:cNvPicPr>
          <p:nvPr/>
        </p:nvPicPr>
        <p:blipFill>
          <a:blip r:embed="rId12" cstate="print"/>
          <a:stretch>
            <a:fillRect/>
          </a:stretch>
        </p:blipFill>
        <p:spPr>
          <a:xfrm>
            <a:off x="371475" y="185509"/>
            <a:ext cx="997559" cy="9134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stretch>
            <a:fillRect/>
          </a:stretch>
        </p:blipFill>
        <p:spPr>
          <a:xfrm>
            <a:off x="16116" y="2668859"/>
            <a:ext cx="9131312" cy="1070836"/>
          </a:xfrm>
          <a:prstGeom prst="rect">
            <a:avLst/>
          </a:prstGeom>
        </p:spPr>
      </p:pic>
      <p:pic>
        <p:nvPicPr>
          <p:cNvPr id="3" name="Immagine 2"/>
          <p:cNvPicPr>
            <a:picLocks noChangeAspect="1"/>
          </p:cNvPicPr>
          <p:nvPr/>
        </p:nvPicPr>
        <p:blipFill>
          <a:blip r:embed="rId4" cstate="print"/>
          <a:stretch>
            <a:fillRect/>
          </a:stretch>
        </p:blipFill>
        <p:spPr>
          <a:xfrm>
            <a:off x="0" y="26999"/>
            <a:ext cx="9131312" cy="1336290"/>
          </a:xfrm>
          <a:prstGeom prst="rect">
            <a:avLst/>
          </a:prstGeom>
        </p:spPr>
      </p:pic>
      <p:pic>
        <p:nvPicPr>
          <p:cNvPr id="4" name="Immagine 3"/>
          <p:cNvPicPr>
            <a:picLocks noChangeAspect="1"/>
          </p:cNvPicPr>
          <p:nvPr/>
        </p:nvPicPr>
        <p:blipFill>
          <a:blip r:embed="rId5" cstate="print"/>
          <a:stretch>
            <a:fillRect/>
          </a:stretch>
        </p:blipFill>
        <p:spPr>
          <a:xfrm>
            <a:off x="251520" y="234080"/>
            <a:ext cx="1181100" cy="933450"/>
          </a:xfrm>
          <a:prstGeom prst="rect">
            <a:avLst/>
          </a:prstGeom>
        </p:spPr>
      </p:pic>
      <p:sp>
        <p:nvSpPr>
          <p:cNvPr id="8" name="CasellaDiTesto 7"/>
          <p:cNvSpPr txBox="1"/>
          <p:nvPr/>
        </p:nvSpPr>
        <p:spPr>
          <a:xfrm>
            <a:off x="48050" y="3775078"/>
            <a:ext cx="9131311" cy="1569660"/>
          </a:xfrm>
          <a:prstGeom prst="rect">
            <a:avLst/>
          </a:prstGeom>
          <a:noFill/>
        </p:spPr>
        <p:txBody>
          <a:bodyPr wrap="square" rtlCol="0">
            <a:spAutoFit/>
          </a:bodyPr>
          <a:lstStyle/>
          <a:p>
            <a:pPr algn="just"/>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Nel settore dell’Osservazione della Terra, l'Italia è all'avanguardia con sistemi come COSMO-SkyMed, uno dei principali programmi e investimenti dell’ASI, e PRISMA (</a:t>
            </a:r>
            <a:r>
              <a:rPr lang="it-IT"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PRecursore</a:t>
            </a:r>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it-IT"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IperSpettrale</a:t>
            </a:r>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 della Missione Applicativa), una missione </a:t>
            </a:r>
            <a:r>
              <a:rPr lang="it-IT"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iperspettrale</a:t>
            </a:r>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 in grado di osservare dalle bande dell’ottico al vicino infrarosso consentendo di distinguere non solo le caratteristiche geometriche degli oggetti osservati, ma anche la composizione chimico-fisica della superficie terrestre, sulla base della firma spettrale di ogni materiale. </a:t>
            </a:r>
          </a:p>
        </p:txBody>
      </p:sp>
      <p:sp>
        <p:nvSpPr>
          <p:cNvPr id="15" name="Titolo 1"/>
          <p:cNvSpPr txBox="1">
            <a:spLocks/>
          </p:cNvSpPr>
          <p:nvPr/>
        </p:nvSpPr>
        <p:spPr bwMode="auto">
          <a:xfrm>
            <a:off x="688404" y="338431"/>
            <a:ext cx="7623175"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it-IT" sz="4000" b="1" i="1" dirty="0">
                <a:solidFill>
                  <a:schemeClr val="bg1"/>
                </a:solidFill>
                <a:ea typeface="+mj-ea"/>
                <a:cs typeface="+mj-cs"/>
              </a:rPr>
              <a:t>L’AGENZIA</a:t>
            </a:r>
          </a:p>
        </p:txBody>
      </p:sp>
      <p:sp>
        <p:nvSpPr>
          <p:cNvPr id="16" name="Rettangolo 15"/>
          <p:cNvSpPr/>
          <p:nvPr/>
        </p:nvSpPr>
        <p:spPr>
          <a:xfrm>
            <a:off x="35496" y="1477465"/>
            <a:ext cx="9228428" cy="1077218"/>
          </a:xfrm>
          <a:prstGeom prst="rect">
            <a:avLst/>
          </a:prstGeom>
        </p:spPr>
        <p:txBody>
          <a:bodyPr wrap="square">
            <a:spAutoFit/>
          </a:bodyPr>
          <a:lstStyle/>
          <a:p>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Nata nel 1988, l'Agenzia Spaziale Italiana è un ente pubblico nazionale vigilato dal Ministero dell’Istruzione – dell’ Università e della Ricerca, che opera in collaborazione con diversi altri dicasteri. In meno di due decenni si è affermata come uno dei più importanti attori mondiali sulla scena della scienza spaziale e delle tecnologie satellitari</a:t>
            </a:r>
            <a:r>
              <a:rPr lang="it-IT" sz="1600" dirty="0">
                <a:cs typeface="Georgia" panose="02040502050405020303" pitchFamily="18" charset="0"/>
              </a:rPr>
              <a:t>.</a:t>
            </a:r>
            <a:endPar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endParaRPr>
          </a:p>
        </p:txBody>
      </p:sp>
      <p:sp>
        <p:nvSpPr>
          <p:cNvPr id="17" name="Rettangolo 16"/>
          <p:cNvSpPr/>
          <p:nvPr/>
        </p:nvSpPr>
        <p:spPr>
          <a:xfrm>
            <a:off x="96100" y="2815949"/>
            <a:ext cx="9035212" cy="685059"/>
          </a:xfrm>
          <a:prstGeom prst="rect">
            <a:avLst/>
          </a:prstGeom>
        </p:spPr>
        <p:txBody>
          <a:bodyPr wrap="square">
            <a:spAutoFit/>
          </a:bodyPr>
          <a:lstStyle/>
          <a:p>
            <a:pPr>
              <a:lnSpc>
                <a:spcPct val="107000"/>
              </a:lnSpc>
              <a:spcAft>
                <a:spcPts val="800"/>
              </a:spcAft>
            </a:pPr>
            <a:r>
              <a:rPr lang="it-IT" dirty="0">
                <a:solidFill>
                  <a:schemeClr val="bg1"/>
                </a:solidFill>
                <a:latin typeface="Georgia" panose="02040502050405020303" pitchFamily="18" charset="0"/>
                <a:ea typeface="Georgia" panose="02040502050405020303" pitchFamily="18" charset="0"/>
                <a:cs typeface="Georgia" panose="02040502050405020303" pitchFamily="18" charset="0"/>
              </a:rPr>
              <a:t>L'ASI ha oggi un ruolo di primo piano sia a livello europeo, dove l'Italia è il terzo Paese che contribuisce maggiormente all'Agenzia Spaziale Europea, sia a livello mondiale.</a:t>
            </a:r>
          </a:p>
        </p:txBody>
      </p:sp>
      <p:pic>
        <p:nvPicPr>
          <p:cNvPr id="10" name="Immagin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8547" y="5686280"/>
            <a:ext cx="1080120" cy="108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08667" y="5035107"/>
            <a:ext cx="18256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5497" y="5520089"/>
            <a:ext cx="5184576" cy="1077218"/>
          </a:xfrm>
          <a:prstGeom prst="rect">
            <a:avLst/>
          </a:prstGeom>
          <a:noFill/>
        </p:spPr>
        <p:txBody>
          <a:bodyPr wrap="square" rtlCol="0">
            <a:spAutoFit/>
          </a:bodyPr>
          <a:lstStyle/>
          <a:p>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A questa capacità si aggiunge quella del sistema SIASGE (Sistema italo-argentino di satelliti per la gestione delle emergenze), con il primo satellite lanciato a Ottobre 2018  e il secondo ad Agosto 2020.</a:t>
            </a:r>
          </a:p>
        </p:txBody>
      </p:sp>
      <p:pic>
        <p:nvPicPr>
          <p:cNvPr id="7" name="Immagine 6"/>
          <p:cNvPicPr>
            <a:picLocks noChangeAspect="1"/>
          </p:cNvPicPr>
          <p:nvPr/>
        </p:nvPicPr>
        <p:blipFill>
          <a:blip r:embed="rId8" cstate="print"/>
          <a:stretch>
            <a:fillRect/>
          </a:stretch>
        </p:blipFill>
        <p:spPr>
          <a:xfrm>
            <a:off x="7944971" y="5620584"/>
            <a:ext cx="1186340" cy="1165207"/>
          </a:xfrm>
          <a:prstGeom prst="rect">
            <a:avLst/>
          </a:prstGeom>
        </p:spPr>
      </p:pic>
    </p:spTree>
    <p:extLst>
      <p:ext uri="{BB962C8B-B14F-4D97-AF65-F5344CB8AC3E}">
        <p14:creationId xmlns:p14="http://schemas.microsoft.com/office/powerpoint/2010/main" val="284639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magine 50"/>
          <p:cNvPicPr>
            <a:picLocks noChangeAspect="1"/>
          </p:cNvPicPr>
          <p:nvPr/>
        </p:nvPicPr>
        <p:blipFill>
          <a:blip r:embed="rId2" cstate="print"/>
          <a:stretch>
            <a:fillRect/>
          </a:stretch>
        </p:blipFill>
        <p:spPr>
          <a:xfrm>
            <a:off x="5788322" y="1640330"/>
            <a:ext cx="3356003" cy="2363230"/>
          </a:xfrm>
          <a:prstGeom prst="rect">
            <a:avLst/>
          </a:prstGeom>
        </p:spPr>
      </p:pic>
      <p:sp>
        <p:nvSpPr>
          <p:cNvPr id="52" name="Segnaposto contenuto 1"/>
          <p:cNvSpPr txBox="1">
            <a:spLocks/>
          </p:cNvSpPr>
          <p:nvPr/>
        </p:nvSpPr>
        <p:spPr>
          <a:xfrm>
            <a:off x="1129994" y="1639825"/>
            <a:ext cx="4453439" cy="2555951"/>
          </a:xfrm>
          <a:prstGeom prst="rect">
            <a:avLst/>
          </a:prstGeom>
        </p:spPr>
        <p:txBody>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marR="0" lvl="0" indent="-25717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GB" sz="1600" dirty="0">
              <a:solidFill>
                <a:srgbClr val="002060"/>
              </a:solidFill>
              <a:latin typeface="Georgia" panose="02040502050405020303" pitchFamily="18" charset="0"/>
              <a:ea typeface="Georgia" panose="02040502050405020303" pitchFamily="18" charset="0"/>
              <a:cs typeface="Georgia" panose="02040502050405020303" pitchFamily="18" charset="0"/>
            </a:endParaRPr>
          </a:p>
        </p:txBody>
      </p:sp>
      <p:sp>
        <p:nvSpPr>
          <p:cNvPr id="53" name="Rettangolo 52"/>
          <p:cNvSpPr/>
          <p:nvPr/>
        </p:nvSpPr>
        <p:spPr>
          <a:xfrm>
            <a:off x="323528" y="44624"/>
            <a:ext cx="8568952" cy="1077218"/>
          </a:xfrm>
          <a:prstGeom prst="rect">
            <a:avLst/>
          </a:prstGeom>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it-IT" sz="3200" b="1" i="1" dirty="0">
                <a:solidFill>
                  <a:srgbClr val="1F497D">
                    <a:lumMod val="75000"/>
                  </a:srgbClr>
                </a:solidFill>
                <a:latin typeface="Calibri"/>
                <a:ea typeface="+mn-ea"/>
                <a:cs typeface="+mn-cs"/>
              </a:rPr>
              <a:t> Il </a:t>
            </a:r>
            <a:r>
              <a:rPr lang="en-US" altLang="it-IT" sz="3200" b="1" i="1" dirty="0" err="1">
                <a:solidFill>
                  <a:srgbClr val="1F497D">
                    <a:lumMod val="75000"/>
                  </a:srgbClr>
                </a:solidFill>
                <a:latin typeface="Calibri"/>
                <a:ea typeface="+mn-ea"/>
                <a:cs typeface="+mn-cs"/>
              </a:rPr>
              <a:t>Programma</a:t>
            </a:r>
            <a:r>
              <a:rPr lang="en-US" altLang="it-IT" sz="3200" b="1" i="1" dirty="0">
                <a:solidFill>
                  <a:srgbClr val="1F497D">
                    <a:lumMod val="75000"/>
                  </a:srgbClr>
                </a:solidFill>
                <a:latin typeface="Calibri"/>
                <a:ea typeface="+mn-ea"/>
                <a:cs typeface="+mn-cs"/>
              </a:rPr>
              <a:t> COSMO-S</a:t>
            </a:r>
            <a:r>
              <a:rPr lang="en-US" altLang="it-IT" sz="3200" b="1" i="1" dirty="0" err="1">
                <a:solidFill>
                  <a:srgbClr val="1F497D">
                    <a:lumMod val="75000"/>
                  </a:srgbClr>
                </a:solidFill>
                <a:latin typeface="Calibri"/>
                <a:ea typeface="+mn-ea"/>
                <a:cs typeface="+mn-cs"/>
              </a:rPr>
              <a:t>kyMed</a:t>
            </a:r>
            <a:r>
              <a:rPr lang="en-US" altLang="it-IT" sz="3200" b="1" i="1" dirty="0">
                <a:solidFill>
                  <a:srgbClr val="1F497D">
                    <a:lumMod val="75000"/>
                  </a:srgbClr>
                </a:solidFill>
                <a:latin typeface="Calibri"/>
                <a:ea typeface="+mn-ea"/>
                <a:cs typeface="+mn-cs"/>
              </a:rPr>
              <a:t>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it-IT" sz="3200" b="1" i="1" u="none" strike="noStrike" kern="1200" cap="none" spc="0" normalizeH="0" baseline="0" noProof="0" dirty="0">
                <a:ln>
                  <a:noFill/>
                </a:ln>
                <a:solidFill>
                  <a:srgbClr val="1F497D">
                    <a:lumMod val="75000"/>
                  </a:srgbClr>
                </a:solidFill>
                <a:effectLst/>
                <a:uLnTx/>
                <a:uFillTx/>
                <a:latin typeface="Calibri"/>
                <a:ea typeface="+mn-ea"/>
                <a:cs typeface="+mn-cs"/>
              </a:rPr>
              <a:t>1 </a:t>
            </a:r>
            <a:r>
              <a:rPr kumimoji="0" lang="en-US" altLang="it-IT" sz="3200" b="1" i="1" u="none" strike="noStrike" kern="1200" cap="none" spc="0" normalizeH="0" baseline="0" noProof="0" dirty="0" err="1">
                <a:ln>
                  <a:noFill/>
                </a:ln>
                <a:solidFill>
                  <a:srgbClr val="1F497D">
                    <a:lumMod val="75000"/>
                  </a:srgbClr>
                </a:solidFill>
                <a:effectLst/>
                <a:uLnTx/>
                <a:uFillTx/>
                <a:latin typeface="Calibri"/>
                <a:ea typeface="+mn-ea"/>
                <a:cs typeface="+mn-cs"/>
              </a:rPr>
              <a:t>Missione</a:t>
            </a:r>
            <a:r>
              <a:rPr kumimoji="0" lang="en-US" altLang="it-IT" sz="3200" b="1" i="1" u="none" strike="noStrike" kern="1200" cap="none" spc="0" normalizeH="0" baseline="0" noProof="0" dirty="0">
                <a:ln>
                  <a:noFill/>
                </a:ln>
                <a:solidFill>
                  <a:srgbClr val="1F497D">
                    <a:lumMod val="75000"/>
                  </a:srgbClr>
                </a:solidFill>
                <a:effectLst/>
                <a:uLnTx/>
                <a:uFillTx/>
                <a:latin typeface="Calibri"/>
                <a:ea typeface="+mn-ea"/>
                <a:cs typeface="+mn-cs"/>
              </a:rPr>
              <a:t> </a:t>
            </a:r>
            <a:r>
              <a:rPr kumimoji="0" lang="en-US" altLang="it-IT" sz="3200" b="1" i="1" u="none" strike="noStrike" kern="1200" cap="none" spc="0" normalizeH="0" baseline="0" noProof="0" dirty="0">
                <a:ln>
                  <a:noFill/>
                </a:ln>
                <a:solidFill>
                  <a:srgbClr val="1F497D">
                    <a:lumMod val="75000"/>
                  </a:srgbClr>
                </a:solidFill>
                <a:effectLst/>
                <a:uLnTx/>
                <a:uFillTx/>
                <a:latin typeface="Calibri"/>
                <a:ea typeface="+mn-ea"/>
                <a:cs typeface="+mn-cs"/>
                <a:sym typeface="Wingdings" panose="05000000000000000000" pitchFamily="2" charset="2"/>
              </a:rPr>
              <a:t> </a:t>
            </a:r>
            <a:r>
              <a:rPr kumimoji="0" lang="en-US" altLang="it-IT" sz="3200" b="1" i="1" u="none" strike="noStrike" kern="1200" cap="none" spc="0" normalizeH="0" baseline="0" noProof="0" dirty="0">
                <a:ln>
                  <a:noFill/>
                </a:ln>
                <a:solidFill>
                  <a:srgbClr val="1F497D">
                    <a:lumMod val="75000"/>
                  </a:srgbClr>
                </a:solidFill>
                <a:effectLst/>
                <a:uLnTx/>
                <a:uFillTx/>
                <a:latin typeface="Calibri"/>
                <a:ea typeface="+mn-ea"/>
                <a:cs typeface="+mn-cs"/>
              </a:rPr>
              <a:t>2 </a:t>
            </a:r>
            <a:r>
              <a:rPr kumimoji="0" lang="en-US" altLang="it-IT" sz="3200" b="1" i="1" u="none" strike="noStrike" kern="1200" cap="none" spc="0" normalizeH="0" baseline="0" noProof="0" dirty="0" err="1">
                <a:ln>
                  <a:noFill/>
                </a:ln>
                <a:solidFill>
                  <a:srgbClr val="1F497D">
                    <a:lumMod val="75000"/>
                  </a:srgbClr>
                </a:solidFill>
                <a:effectLst/>
                <a:uLnTx/>
                <a:uFillTx/>
                <a:latin typeface="Calibri"/>
                <a:ea typeface="+mn-ea"/>
                <a:cs typeface="+mn-cs"/>
              </a:rPr>
              <a:t>Generazioni</a:t>
            </a:r>
            <a:endParaRPr kumimoji="0" lang="en-US" altLang="it-IT" sz="2000" b="1" i="1" u="none" strike="noStrike" kern="1200" cap="none" spc="0" normalizeH="0" baseline="0" noProof="0" dirty="0">
              <a:ln>
                <a:noFill/>
              </a:ln>
              <a:solidFill>
                <a:srgbClr val="002060"/>
              </a:solidFill>
              <a:effectLst/>
              <a:uLnTx/>
              <a:uFillTx/>
              <a:latin typeface="Calibri"/>
              <a:ea typeface="+mn-ea"/>
              <a:cs typeface="+mn-cs"/>
            </a:endParaRPr>
          </a:p>
        </p:txBody>
      </p:sp>
      <p:pic>
        <p:nvPicPr>
          <p:cNvPr id="54" name="Picture 1"/>
          <p:cNvPicPr>
            <a:picLocks noChangeAspect="1"/>
          </p:cNvPicPr>
          <p:nvPr/>
        </p:nvPicPr>
        <p:blipFill>
          <a:blip r:embed="rId3" cstate="print"/>
          <a:stretch>
            <a:fillRect/>
          </a:stretch>
        </p:blipFill>
        <p:spPr>
          <a:xfrm>
            <a:off x="395535" y="44624"/>
            <a:ext cx="1343175" cy="713100"/>
          </a:xfrm>
          <a:prstGeom prst="rect">
            <a:avLst/>
          </a:prstGeom>
        </p:spPr>
      </p:pic>
      <p:pic>
        <p:nvPicPr>
          <p:cNvPr id="57" name="Immagine 56"/>
          <p:cNvPicPr>
            <a:picLocks noChangeAspect="1"/>
          </p:cNvPicPr>
          <p:nvPr/>
        </p:nvPicPr>
        <p:blipFill>
          <a:blip r:embed="rId4" cstate="print"/>
          <a:stretch>
            <a:fillRect/>
          </a:stretch>
        </p:blipFill>
        <p:spPr>
          <a:xfrm>
            <a:off x="205440" y="4194849"/>
            <a:ext cx="8763272" cy="1610415"/>
          </a:xfrm>
          <a:prstGeom prst="rect">
            <a:avLst/>
          </a:prstGeom>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l="2802" t="58418" r="61792"/>
          <a:stretch>
            <a:fillRect/>
          </a:stretch>
        </p:blipFill>
        <p:spPr bwMode="auto">
          <a:xfrm>
            <a:off x="651605" y="4713385"/>
            <a:ext cx="1220987" cy="9843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Immagine 10"/>
          <p:cNvPicPr>
            <a:picLocks noChangeAspect="1"/>
          </p:cNvPicPr>
          <p:nvPr/>
        </p:nvPicPr>
        <p:blipFill>
          <a:blip r:embed="rId6" cstate="print"/>
          <a:stretch>
            <a:fillRect/>
          </a:stretch>
        </p:blipFill>
        <p:spPr>
          <a:xfrm>
            <a:off x="111563" y="842088"/>
            <a:ext cx="924554" cy="3468273"/>
          </a:xfrm>
          <a:prstGeom prst="rect">
            <a:avLst/>
          </a:prstGeom>
          <a:solidFill>
            <a:schemeClr val="tx2">
              <a:lumMod val="40000"/>
              <a:lumOff val="60000"/>
            </a:schemeClr>
          </a:solidFill>
        </p:spPr>
      </p:pic>
      <p:pic>
        <p:nvPicPr>
          <p:cNvPr id="3" name="Immagine 2"/>
          <p:cNvPicPr>
            <a:picLocks noChangeAspect="1"/>
          </p:cNvPicPr>
          <p:nvPr/>
        </p:nvPicPr>
        <p:blipFill>
          <a:blip r:embed="rId7" cstate="print"/>
          <a:stretch>
            <a:fillRect/>
          </a:stretch>
        </p:blipFill>
        <p:spPr>
          <a:xfrm>
            <a:off x="1196743" y="1346425"/>
            <a:ext cx="389954" cy="478397"/>
          </a:xfrm>
          <a:prstGeom prst="rect">
            <a:avLst/>
          </a:prstGeom>
        </p:spPr>
      </p:pic>
      <p:sp>
        <p:nvSpPr>
          <p:cNvPr id="4" name="CasellaDiTesto 3"/>
          <p:cNvSpPr txBox="1"/>
          <p:nvPr/>
        </p:nvSpPr>
        <p:spPr>
          <a:xfrm>
            <a:off x="1619672" y="1288086"/>
            <a:ext cx="3961161" cy="584775"/>
          </a:xfrm>
          <a:prstGeom prst="rect">
            <a:avLst/>
          </a:prstGeom>
          <a:noFill/>
        </p:spPr>
        <p:txBody>
          <a:bodyPr wrap="square" rtlCol="0">
            <a:spAutoFit/>
          </a:bodyPr>
          <a:lstStyle/>
          <a:p>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I primi 4 satelliti della costellazione sono stati lanciati tra il 2007 e il 2010</a:t>
            </a:r>
          </a:p>
        </p:txBody>
      </p:sp>
      <p:pic>
        <p:nvPicPr>
          <p:cNvPr id="13" name="Immagine 12"/>
          <p:cNvPicPr>
            <a:picLocks noChangeAspect="1"/>
          </p:cNvPicPr>
          <p:nvPr/>
        </p:nvPicPr>
        <p:blipFill>
          <a:blip r:embed="rId7" cstate="print"/>
          <a:stretch>
            <a:fillRect/>
          </a:stretch>
        </p:blipFill>
        <p:spPr>
          <a:xfrm>
            <a:off x="1149805" y="1931738"/>
            <a:ext cx="389954" cy="478397"/>
          </a:xfrm>
          <a:prstGeom prst="rect">
            <a:avLst/>
          </a:prstGeom>
        </p:spPr>
      </p:pic>
      <p:sp>
        <p:nvSpPr>
          <p:cNvPr id="14" name="CasellaDiTesto 13"/>
          <p:cNvSpPr txBox="1"/>
          <p:nvPr/>
        </p:nvSpPr>
        <p:spPr>
          <a:xfrm>
            <a:off x="1604234" y="2462693"/>
            <a:ext cx="4644467" cy="1815882"/>
          </a:xfrm>
          <a:prstGeom prst="rect">
            <a:avLst/>
          </a:prstGeom>
          <a:noFill/>
        </p:spPr>
        <p:txBody>
          <a:bodyPr wrap="square" rtlCol="0">
            <a:spAutoFit/>
          </a:bodyPr>
          <a:lstStyle/>
          <a:p>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Tutti i satelliti sono dispiegati sullo stesso piano orbitale con una configurazione che garantisce brevi tempi di rivisita (l'intervallo tra due passaggi sullo stesso punto) e capacità interferometriche anche di 1 giorno  (osservazione delle stesse aree con le stesse caratteristiche geometriche) </a:t>
            </a:r>
          </a:p>
        </p:txBody>
      </p:sp>
      <p:pic>
        <p:nvPicPr>
          <p:cNvPr id="16" name="Immagine 15"/>
          <p:cNvPicPr>
            <a:picLocks noChangeAspect="1"/>
          </p:cNvPicPr>
          <p:nvPr/>
        </p:nvPicPr>
        <p:blipFill>
          <a:blip r:embed="rId7" cstate="print"/>
          <a:stretch>
            <a:fillRect/>
          </a:stretch>
        </p:blipFill>
        <p:spPr>
          <a:xfrm>
            <a:off x="1067122" y="2586005"/>
            <a:ext cx="389954" cy="478397"/>
          </a:xfrm>
          <a:prstGeom prst="rect">
            <a:avLst/>
          </a:prstGeom>
        </p:spPr>
      </p:pic>
      <p:sp>
        <p:nvSpPr>
          <p:cNvPr id="6" name="CasellaDiTesto 5"/>
          <p:cNvSpPr txBox="1"/>
          <p:nvPr/>
        </p:nvSpPr>
        <p:spPr>
          <a:xfrm>
            <a:off x="-23573" y="5780560"/>
            <a:ext cx="9236299" cy="1077218"/>
          </a:xfrm>
          <a:prstGeom prst="rect">
            <a:avLst/>
          </a:prstGeom>
          <a:noFill/>
        </p:spPr>
        <p:txBody>
          <a:bodyPr wrap="square" rtlCol="0">
            <a:spAutoFit/>
          </a:bodyPr>
          <a:lstStyle/>
          <a:p>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Le capacità interferometriche combinate con l’alta risoluzione spaziale dei dati COSMO-SkyMed consentono di ottenere misure molto accurate (con precisione millimetrica) di spostamenti del terreno e delle strutture  che possono essere sfruttate per gli studi archeologici e per monitorare lo stato di conservazione dei beni culturali </a:t>
            </a:r>
          </a:p>
        </p:txBody>
      </p:sp>
      <p:sp>
        <p:nvSpPr>
          <p:cNvPr id="2" name="Rettangolo 1"/>
          <p:cNvSpPr/>
          <p:nvPr/>
        </p:nvSpPr>
        <p:spPr>
          <a:xfrm>
            <a:off x="1619672" y="1836111"/>
            <a:ext cx="4572000" cy="615553"/>
          </a:xfrm>
          <a:prstGeom prst="rect">
            <a:avLst/>
          </a:prstGeom>
        </p:spPr>
        <p:txBody>
          <a:bodyPr>
            <a:spAutoFit/>
          </a:bodyPr>
          <a:lstStyle/>
          <a:p>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Il</a:t>
            </a:r>
            <a:r>
              <a:rPr lang="it-IT"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primo satellite della seconda generazione è stato lanciato a Dicembre 2019. </a:t>
            </a:r>
          </a:p>
        </p:txBody>
      </p:sp>
    </p:spTree>
    <p:extLst>
      <p:ext uri="{BB962C8B-B14F-4D97-AF65-F5344CB8AC3E}">
        <p14:creationId xmlns:p14="http://schemas.microsoft.com/office/powerpoint/2010/main" val="206099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stretch>
            <a:fillRect/>
          </a:stretch>
        </p:blipFill>
        <p:spPr>
          <a:xfrm>
            <a:off x="236493" y="976460"/>
            <a:ext cx="2630354" cy="2107112"/>
          </a:xfrm>
          <a:prstGeom prst="rect">
            <a:avLst/>
          </a:prstGeom>
        </p:spPr>
      </p:pic>
      <p:sp>
        <p:nvSpPr>
          <p:cNvPr id="7" name="CasellaDiTesto 6"/>
          <p:cNvSpPr txBox="1"/>
          <p:nvPr/>
        </p:nvSpPr>
        <p:spPr>
          <a:xfrm>
            <a:off x="5095572" y="830438"/>
            <a:ext cx="3973930" cy="5493812"/>
          </a:xfrm>
          <a:prstGeom prst="rect">
            <a:avLst/>
          </a:prstGeom>
          <a:noFill/>
        </p:spPr>
        <p:txBody>
          <a:bodyPr wrap="square" rtlCol="0">
            <a:spAutoFit/>
          </a:bodyPr>
          <a:lstStyle/>
          <a:p>
            <a:r>
              <a:rPr lang="it-IT" sz="1400" dirty="0">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rPr>
              <a:t>Oggi i dati SAR sono sempre più utilizzati per applicazioni correlate alla tutela e al monitoraggio di siti di interesse culturale e archeologico, sia mediante applicazioni di analisi interferometriche sia mediante analisi multi-temporali basate su tecniche di </a:t>
            </a:r>
            <a:r>
              <a:rPr lang="it-IT" sz="1400" dirty="0" err="1">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rPr>
              <a:t>change</a:t>
            </a:r>
            <a:r>
              <a:rPr lang="it-IT" sz="1400" dirty="0">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rPr>
              <a:t> </a:t>
            </a:r>
            <a:r>
              <a:rPr lang="it-IT" sz="1400" dirty="0" err="1">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rPr>
              <a:t>detection</a:t>
            </a:r>
            <a:r>
              <a:rPr lang="it-IT" sz="1400" dirty="0">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rPr>
              <a:t>.</a:t>
            </a:r>
          </a:p>
          <a:p>
            <a:endParaRPr lang="it-IT" sz="1400" dirty="0">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endParaRPr>
          </a:p>
          <a:p>
            <a:r>
              <a:rPr lang="it-IT" sz="1400" dirty="0">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rPr>
              <a:t>Si è registrato un incremento dell’utilizzo della tecnologia spaziale già dal 1990 e un aumento del lavoro in team multidisciplinari tra archeologi ed esperti di telerilevamento satellitare, non solo per attività di ricerca ma anche da parte di enti e organizzazioni, nazionali e internazionali, deputate alla tutela dei siti di interesse culturale.</a:t>
            </a:r>
          </a:p>
          <a:p>
            <a:endParaRPr lang="it-IT" sz="1400" dirty="0">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endParaRPr>
          </a:p>
          <a:p>
            <a:r>
              <a:rPr lang="it-IT" sz="1400" dirty="0">
                <a:solidFill>
                  <a:schemeClr val="tx2">
                    <a:lumMod val="50000"/>
                  </a:schemeClr>
                </a:solidFill>
                <a:latin typeface="Georgia" panose="02040502050405020303" pitchFamily="18" charset="0"/>
                <a:ea typeface="Georgia" panose="02040502050405020303" pitchFamily="18" charset="0"/>
                <a:cs typeface="Georgia" panose="02040502050405020303" pitchFamily="18" charset="0"/>
              </a:rPr>
              <a:t>I dati SAR ad elevata risoluzione (VHR) in particolare hanno aperto una nuova era nelle applicazioni di telerilevamento remoto, utilizzabili anche per indagini archeologiche, offrendo vantaggi come la possibilità di garantire acquisizioni in qualunque condizione di illuminazione e meteorologica.</a:t>
            </a:r>
          </a:p>
          <a:p>
            <a:endParaRPr lang="it-IT" sz="1500" dirty="0">
              <a:latin typeface="Georgia" panose="02040502050405020303" pitchFamily="18" charset="0"/>
              <a:ea typeface="Georgia" panose="02040502050405020303" pitchFamily="18" charset="0"/>
              <a:cs typeface="Georgia" panose="02040502050405020303" pitchFamily="18" charset="0"/>
            </a:endParaRPr>
          </a:p>
        </p:txBody>
      </p:sp>
      <p:pic>
        <p:nvPicPr>
          <p:cNvPr id="8" name="Immagine 7"/>
          <p:cNvPicPr>
            <a:picLocks noChangeAspect="1"/>
          </p:cNvPicPr>
          <p:nvPr/>
        </p:nvPicPr>
        <p:blipFill>
          <a:blip r:embed="rId4" cstate="print"/>
          <a:stretch>
            <a:fillRect/>
          </a:stretch>
        </p:blipFill>
        <p:spPr>
          <a:xfrm>
            <a:off x="107504" y="116632"/>
            <a:ext cx="851685" cy="779856"/>
          </a:xfrm>
          <a:prstGeom prst="rect">
            <a:avLst/>
          </a:prstGeom>
        </p:spPr>
      </p:pic>
      <p:sp>
        <p:nvSpPr>
          <p:cNvPr id="9" name="Rettangolo 8"/>
          <p:cNvSpPr/>
          <p:nvPr/>
        </p:nvSpPr>
        <p:spPr>
          <a:xfrm>
            <a:off x="1259632" y="148281"/>
            <a:ext cx="6467317" cy="584775"/>
          </a:xfrm>
          <a:prstGeom prst="rect">
            <a:avLst/>
          </a:prstGeom>
        </p:spPr>
        <p:txBody>
          <a:bodyPr wrap="square">
            <a:spAutoFit/>
          </a:bodyPr>
          <a:lstStyle/>
          <a:p>
            <a:pPr lvl="0" algn="ctr" defTabSz="685800" eaLnBrk="1" hangingPunct="1">
              <a:defRPr/>
            </a:pPr>
            <a:r>
              <a:rPr lang="it-IT" altLang="it-IT" sz="1600" b="1" i="1" dirty="0">
                <a:solidFill>
                  <a:srgbClr val="002060"/>
                </a:solidFill>
                <a:latin typeface="+mj-lt"/>
                <a:ea typeface="+mj-ea"/>
                <a:cs typeface="+mj-cs"/>
              </a:rPr>
              <a:t>LA TECNOLOGIA </a:t>
            </a:r>
            <a:r>
              <a:rPr lang="it-IT" sz="1600" b="1" i="1" dirty="0">
                <a:solidFill>
                  <a:srgbClr val="002060"/>
                </a:solidFill>
                <a:latin typeface="+mj-lt"/>
                <a:ea typeface="+mj-ea"/>
                <a:cs typeface="+mj-cs"/>
              </a:rPr>
              <a:t>SPAZIALE e LA COOPERAZIONE come STRUMENTI per la SALVAGUARDIA del PATRIMONIO CULTURALE</a:t>
            </a:r>
            <a:endParaRPr lang="en-US" altLang="it-IT" sz="1600" b="1" i="1" dirty="0">
              <a:solidFill>
                <a:srgbClr val="002060"/>
              </a:solidFill>
              <a:latin typeface="+mj-lt"/>
              <a:ea typeface="+mj-ea"/>
              <a:cs typeface="+mj-cs"/>
            </a:endParaRPr>
          </a:p>
        </p:txBody>
      </p:sp>
      <p:sp>
        <p:nvSpPr>
          <p:cNvPr id="11" name="Freccia a destra 10"/>
          <p:cNvSpPr/>
          <p:nvPr/>
        </p:nvSpPr>
        <p:spPr>
          <a:xfrm rot="11627333" flipV="1">
            <a:off x="2318570" y="2092009"/>
            <a:ext cx="2798182" cy="160604"/>
          </a:xfrm>
          <a:prstGeom prst="right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080" y="4285566"/>
            <a:ext cx="4862111" cy="307777"/>
          </a:xfrm>
          <a:prstGeom prst="rect">
            <a:avLst/>
          </a:prstGeom>
        </p:spPr>
        <p:txBody>
          <a:bodyPr wrap="square">
            <a:spAutoFit/>
          </a:bodyPr>
          <a:lstStyle/>
          <a:p>
            <a:endParaRPr lang="it-IT" sz="1400" dirty="0">
              <a:latin typeface="Georgia" panose="02040502050405020303" pitchFamily="18" charset="0"/>
              <a:ea typeface="Georgia" panose="02040502050405020303" pitchFamily="18" charset="0"/>
              <a:cs typeface="Georgia" panose="02040502050405020303" pitchFamily="18" charset="0"/>
            </a:endParaRPr>
          </a:p>
        </p:txBody>
      </p:sp>
      <p:sp>
        <p:nvSpPr>
          <p:cNvPr id="13" name="CasellaDiTesto 12"/>
          <p:cNvSpPr txBox="1"/>
          <p:nvPr/>
        </p:nvSpPr>
        <p:spPr>
          <a:xfrm>
            <a:off x="0" y="6205270"/>
            <a:ext cx="9069501" cy="584775"/>
          </a:xfrm>
          <a:prstGeom prst="rect">
            <a:avLst/>
          </a:prstGeom>
          <a:noFill/>
        </p:spPr>
        <p:txBody>
          <a:bodyPr wrap="square" rtlCol="0">
            <a:spAutoFit/>
          </a:bodyPr>
          <a:lstStyle/>
          <a:p>
            <a:r>
              <a:rPr lang="it-IT" sz="1600" dirty="0">
                <a:solidFill>
                  <a:srgbClr val="C00000"/>
                </a:solidFill>
                <a:latin typeface="Georgia" panose="02040502050405020303" pitchFamily="18" charset="0"/>
              </a:rPr>
              <a:t>APPLICAZIONI MULTI-SENSORE POSSONO RIVELARSI ESTREMAMENTE EFFICACI PER LA CONOSCENZA e la PROSPEZIONE ARCHEOLOGICA</a:t>
            </a:r>
          </a:p>
        </p:txBody>
      </p:sp>
      <p:pic>
        <p:nvPicPr>
          <p:cNvPr id="14" name="Immagine 13"/>
          <p:cNvPicPr>
            <a:picLocks noChangeAspect="1"/>
          </p:cNvPicPr>
          <p:nvPr/>
        </p:nvPicPr>
        <p:blipFill>
          <a:blip r:embed="rId5" cstate="print"/>
          <a:stretch>
            <a:fillRect/>
          </a:stretch>
        </p:blipFill>
        <p:spPr>
          <a:xfrm>
            <a:off x="13648" y="3739098"/>
            <a:ext cx="2538218" cy="1801681"/>
          </a:xfrm>
          <a:prstGeom prst="rect">
            <a:avLst/>
          </a:prstGeom>
        </p:spPr>
      </p:pic>
      <p:pic>
        <p:nvPicPr>
          <p:cNvPr id="15" name="Immagine 14"/>
          <p:cNvPicPr>
            <a:picLocks noChangeAspect="1"/>
          </p:cNvPicPr>
          <p:nvPr/>
        </p:nvPicPr>
        <p:blipFill>
          <a:blip r:embed="rId6" cstate="print"/>
          <a:stretch>
            <a:fillRect/>
          </a:stretch>
        </p:blipFill>
        <p:spPr>
          <a:xfrm>
            <a:off x="2594972" y="3755213"/>
            <a:ext cx="2486163" cy="1772645"/>
          </a:xfrm>
          <a:prstGeom prst="rect">
            <a:avLst/>
          </a:prstGeom>
        </p:spPr>
      </p:pic>
      <p:sp>
        <p:nvSpPr>
          <p:cNvPr id="16" name="CasellaDiTesto 15"/>
          <p:cNvSpPr txBox="1"/>
          <p:nvPr/>
        </p:nvSpPr>
        <p:spPr>
          <a:xfrm>
            <a:off x="-77712" y="4768337"/>
            <a:ext cx="2648948" cy="338554"/>
          </a:xfrm>
          <a:prstGeom prst="rect">
            <a:avLst/>
          </a:prstGeom>
          <a:noFill/>
        </p:spPr>
        <p:txBody>
          <a:bodyPr wrap="square" rtlCol="0">
            <a:spAutoFit/>
          </a:bodyPr>
          <a:lstStyle/>
          <a:p>
            <a:r>
              <a:rPr lang="it-IT" sz="1600" b="1" dirty="0">
                <a:solidFill>
                  <a:schemeClr val="bg1"/>
                </a:solidFill>
              </a:rPr>
              <a:t>COSMO-SkyMed, </a:t>
            </a:r>
            <a:r>
              <a:rPr lang="it-IT" sz="1600" b="1" dirty="0" err="1">
                <a:solidFill>
                  <a:schemeClr val="bg1"/>
                </a:solidFill>
              </a:rPr>
              <a:t>ris</a:t>
            </a:r>
            <a:r>
              <a:rPr lang="it-IT" sz="1600" b="1" dirty="0">
                <a:solidFill>
                  <a:schemeClr val="bg1"/>
                </a:solidFill>
              </a:rPr>
              <a:t>. 3 m</a:t>
            </a:r>
          </a:p>
        </p:txBody>
      </p:sp>
      <p:sp>
        <p:nvSpPr>
          <p:cNvPr id="17" name="CasellaDiTesto 16"/>
          <p:cNvSpPr txBox="1"/>
          <p:nvPr/>
        </p:nvSpPr>
        <p:spPr>
          <a:xfrm>
            <a:off x="2662596" y="4765334"/>
            <a:ext cx="1905188" cy="338554"/>
          </a:xfrm>
          <a:prstGeom prst="rect">
            <a:avLst/>
          </a:prstGeom>
          <a:noFill/>
        </p:spPr>
        <p:txBody>
          <a:bodyPr wrap="square" rtlCol="0">
            <a:spAutoFit/>
          </a:bodyPr>
          <a:lstStyle/>
          <a:p>
            <a:r>
              <a:rPr lang="it-IT" sz="1600" b="1" dirty="0">
                <a:solidFill>
                  <a:schemeClr val="bg1"/>
                </a:solidFill>
              </a:rPr>
              <a:t>ALOS, </a:t>
            </a:r>
            <a:r>
              <a:rPr lang="it-IT" sz="1600" b="1" dirty="0" err="1">
                <a:solidFill>
                  <a:schemeClr val="bg1"/>
                </a:solidFill>
              </a:rPr>
              <a:t>ris</a:t>
            </a:r>
            <a:r>
              <a:rPr lang="it-IT" sz="1600" b="1" dirty="0">
                <a:solidFill>
                  <a:schemeClr val="bg1"/>
                </a:solidFill>
              </a:rPr>
              <a:t>. 30 m</a:t>
            </a:r>
          </a:p>
        </p:txBody>
      </p:sp>
      <p:sp>
        <p:nvSpPr>
          <p:cNvPr id="20" name="Rettangolo 19"/>
          <p:cNvSpPr/>
          <p:nvPr/>
        </p:nvSpPr>
        <p:spPr>
          <a:xfrm>
            <a:off x="72009" y="3091026"/>
            <a:ext cx="4860031" cy="553998"/>
          </a:xfrm>
          <a:prstGeom prst="rect">
            <a:avLst/>
          </a:prstGeom>
        </p:spPr>
        <p:txBody>
          <a:bodyPr wrap="square">
            <a:spAutoFit/>
          </a:bodyPr>
          <a:lstStyle/>
          <a:p>
            <a:pPr algn="just"/>
            <a:r>
              <a:rPr lang="en-US" sz="1000" dirty="0"/>
              <a:t>Tapete, D. &amp; Cigna, F. (2017) </a:t>
            </a:r>
            <a:r>
              <a:rPr lang="en-US" sz="1000" i="1" dirty="0"/>
              <a:t>Trends and perspectives of space-borne SAR remote sensing for archaeological landscape and cultural heritage applications</a:t>
            </a:r>
            <a:r>
              <a:rPr lang="en-US" sz="1000" dirty="0"/>
              <a:t>. </a:t>
            </a:r>
            <a:r>
              <a:rPr lang="en-US" sz="1000" b="1" i="1" dirty="0"/>
              <a:t>J. </a:t>
            </a:r>
            <a:r>
              <a:rPr lang="en-US" sz="1000" b="1" i="1" dirty="0" err="1"/>
              <a:t>Archaeol</a:t>
            </a:r>
            <a:r>
              <a:rPr lang="en-US" sz="1000" b="1" i="1" dirty="0"/>
              <a:t>. Sci. Rep.</a:t>
            </a:r>
            <a:r>
              <a:rPr lang="en-US" sz="1000" dirty="0"/>
              <a:t>, 14, 716–726. </a:t>
            </a:r>
            <a:r>
              <a:rPr lang="en-US" sz="1000" dirty="0" err="1"/>
              <a:t>doi</a:t>
            </a:r>
            <a:r>
              <a:rPr lang="en-US" sz="1000" dirty="0"/>
              <a:t>: 10.1016/j.jasrep.2016.07.017</a:t>
            </a:r>
            <a:endParaRPr lang="en-GB" sz="1000" dirty="0"/>
          </a:p>
        </p:txBody>
      </p:sp>
      <p:sp>
        <p:nvSpPr>
          <p:cNvPr id="21" name="Rettangolo 20"/>
          <p:cNvSpPr/>
          <p:nvPr/>
        </p:nvSpPr>
        <p:spPr>
          <a:xfrm>
            <a:off x="35496" y="5539298"/>
            <a:ext cx="5076055" cy="553998"/>
          </a:xfrm>
          <a:prstGeom prst="rect">
            <a:avLst/>
          </a:prstGeom>
        </p:spPr>
        <p:txBody>
          <a:bodyPr wrap="square">
            <a:spAutoFit/>
          </a:bodyPr>
          <a:lstStyle/>
          <a:p>
            <a:pPr algn="just"/>
            <a:r>
              <a:rPr lang="en-US" sz="1000" dirty="0"/>
              <a:t>Tapete, D. &amp; Cigna, F. (2019) </a:t>
            </a:r>
            <a:r>
              <a:rPr lang="en-US" sz="1000" i="1" dirty="0"/>
              <a:t>COSMO-</a:t>
            </a:r>
            <a:r>
              <a:rPr lang="en-US" sz="1000" i="1" dirty="0" err="1"/>
              <a:t>SkyMed</a:t>
            </a:r>
            <a:r>
              <a:rPr lang="en-US" sz="1000" i="1" dirty="0"/>
              <a:t> SAR for Detection and Monitoring of Archaeological and Cultural Heritage Sites</a:t>
            </a:r>
            <a:r>
              <a:rPr lang="en-US" sz="1000" dirty="0"/>
              <a:t>. </a:t>
            </a:r>
            <a:r>
              <a:rPr lang="fr-FR" sz="1000" b="1" i="1" dirty="0" err="1"/>
              <a:t>Remote</a:t>
            </a:r>
            <a:r>
              <a:rPr lang="fr-FR" sz="1000" b="1" i="1" dirty="0"/>
              <a:t> Sens.</a:t>
            </a:r>
            <a:r>
              <a:rPr lang="fr-FR" sz="1000" dirty="0"/>
              <a:t>, </a:t>
            </a:r>
            <a:r>
              <a:rPr lang="fr-FR" sz="1000" i="1" dirty="0"/>
              <a:t>11</a:t>
            </a:r>
            <a:r>
              <a:rPr lang="fr-FR" sz="1000" dirty="0"/>
              <a:t>, 1326. </a:t>
            </a:r>
            <a:r>
              <a:rPr lang="fr-FR" sz="1000" dirty="0" err="1"/>
              <a:t>doi</a:t>
            </a:r>
            <a:r>
              <a:rPr lang="fr-FR" sz="1000" dirty="0"/>
              <a:t>: 10.3390/rs11111326</a:t>
            </a:r>
            <a:endParaRPr lang="en-GB" sz="1000" dirty="0"/>
          </a:p>
        </p:txBody>
      </p:sp>
    </p:spTree>
    <p:extLst>
      <p:ext uri="{BB962C8B-B14F-4D97-AF65-F5344CB8AC3E}">
        <p14:creationId xmlns:p14="http://schemas.microsoft.com/office/powerpoint/2010/main" val="34653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0" y="1249432"/>
            <a:ext cx="9149851" cy="4074624"/>
          </a:xfrm>
          <a:prstGeom prst="rect">
            <a:avLst/>
          </a:prstGeom>
        </p:spPr>
      </p:pic>
      <p:sp>
        <p:nvSpPr>
          <p:cNvPr id="4" name="Rettangolo 3"/>
          <p:cNvSpPr/>
          <p:nvPr/>
        </p:nvSpPr>
        <p:spPr>
          <a:xfrm>
            <a:off x="2051720" y="29144"/>
            <a:ext cx="5440977" cy="461665"/>
          </a:xfrm>
          <a:prstGeom prst="rect">
            <a:avLst/>
          </a:prstGeom>
        </p:spPr>
        <p:txBody>
          <a:bodyPr wrap="none">
            <a:spAutoFit/>
          </a:bodyPr>
          <a:lstStyle/>
          <a:p>
            <a:pPr lvl="0" algn="ctr" defTabSz="685800" eaLnBrk="1" hangingPunct="1">
              <a:defRPr/>
            </a:pPr>
            <a:r>
              <a:rPr lang="en-US" altLang="it-IT" sz="2400" b="1" i="1" dirty="0">
                <a:solidFill>
                  <a:srgbClr val="002060"/>
                </a:solidFill>
                <a:latin typeface="+mj-lt"/>
                <a:ea typeface="+mj-ea"/>
                <a:cs typeface="+mj-cs"/>
              </a:rPr>
              <a:t>COSMO-SkyMed BACKGROUND MISSION </a:t>
            </a:r>
          </a:p>
        </p:txBody>
      </p:sp>
      <p:sp>
        <p:nvSpPr>
          <p:cNvPr id="5" name="Rettangolo 4"/>
          <p:cNvSpPr/>
          <p:nvPr/>
        </p:nvSpPr>
        <p:spPr>
          <a:xfrm>
            <a:off x="1283833" y="451084"/>
            <a:ext cx="7860167" cy="1107996"/>
          </a:xfrm>
          <a:prstGeom prst="rect">
            <a:avLst/>
          </a:prstGeom>
        </p:spPr>
        <p:txBody>
          <a:bodyPr wrap="square">
            <a:spAutoFit/>
          </a:bodyPr>
          <a:lstStyle/>
          <a:p>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La "Background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Mission“COSMO</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-SkyMed (piano di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acquisizioni</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bassa</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priorità</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rispetto</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alle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richieste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“on demand”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degli</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utenti</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fornisce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una</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opportunità</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unica</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di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popolare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l’archivio</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di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missione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collezionando</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serie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di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dati</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con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una</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elevata</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risoluzione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temporale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su</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centinaia</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di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siti</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di </a:t>
            </a:r>
            <a:r>
              <a:rPr lang="en-US" sz="1600" dirty="0" err="1">
                <a:solidFill>
                  <a:srgbClr val="002060"/>
                </a:solidFill>
                <a:latin typeface="Georgia" panose="02040502050405020303" pitchFamily="18" charset="0"/>
                <a:ea typeface="Georgia" panose="02040502050405020303" pitchFamily="18" charset="0"/>
                <a:cs typeface="Georgia" panose="02040502050405020303" pitchFamily="18" charset="0"/>
              </a:rPr>
              <a:t>interesse</a:t>
            </a:r>
            <a:r>
              <a:rPr lang="en-US" sz="1600" dirty="0">
                <a:solidFill>
                  <a:srgbClr val="002060"/>
                </a:solidFill>
                <a:latin typeface="Georgia" panose="02040502050405020303" pitchFamily="18" charset="0"/>
                <a:ea typeface="Georgia" panose="02040502050405020303" pitchFamily="18" charset="0"/>
                <a:cs typeface="Georgia" panose="02040502050405020303" pitchFamily="18" charset="0"/>
              </a:rPr>
              <a:t> dal 2011</a:t>
            </a:r>
            <a:endParaRPr lang="en-US" b="1" dirty="0"/>
          </a:p>
        </p:txBody>
      </p:sp>
      <p:pic>
        <p:nvPicPr>
          <p:cNvPr id="6" name="Immagine 5"/>
          <p:cNvPicPr>
            <a:picLocks noChangeAspect="1"/>
          </p:cNvPicPr>
          <p:nvPr/>
        </p:nvPicPr>
        <p:blipFill>
          <a:blip r:embed="rId3" cstate="print"/>
          <a:stretch>
            <a:fillRect/>
          </a:stretch>
        </p:blipFill>
        <p:spPr>
          <a:xfrm>
            <a:off x="4401682" y="4625949"/>
            <a:ext cx="4536409" cy="2217986"/>
          </a:xfrm>
          <a:prstGeom prst="rect">
            <a:avLst/>
          </a:prstGeom>
        </p:spPr>
      </p:pic>
      <p:sp>
        <p:nvSpPr>
          <p:cNvPr id="7" name="Rettangolo 6"/>
          <p:cNvSpPr/>
          <p:nvPr/>
        </p:nvSpPr>
        <p:spPr>
          <a:xfrm>
            <a:off x="4604953" y="6474949"/>
            <a:ext cx="3108543" cy="369332"/>
          </a:xfrm>
          <a:prstGeom prst="rect">
            <a:avLst/>
          </a:prstGeom>
        </p:spPr>
        <p:txBody>
          <a:bodyPr wrap="none">
            <a:spAutoFit/>
          </a:bodyPr>
          <a:lstStyle/>
          <a:p>
            <a:r>
              <a:rPr lang="it-IT" dirty="0">
                <a:solidFill>
                  <a:schemeClr val="bg1"/>
                </a:solidFill>
              </a:rPr>
              <a:t>http://whc.unesco.org/en/list/</a:t>
            </a:r>
          </a:p>
        </p:txBody>
      </p:sp>
      <p:pic>
        <p:nvPicPr>
          <p:cNvPr id="10" name="Immagine 9"/>
          <p:cNvPicPr>
            <a:picLocks noChangeAspect="1"/>
          </p:cNvPicPr>
          <p:nvPr/>
        </p:nvPicPr>
        <p:blipFill>
          <a:blip r:embed="rId4" cstate="print"/>
          <a:stretch>
            <a:fillRect/>
          </a:stretch>
        </p:blipFill>
        <p:spPr>
          <a:xfrm>
            <a:off x="1024713" y="1579050"/>
            <a:ext cx="6753938" cy="2892177"/>
          </a:xfrm>
          <a:prstGeom prst="rect">
            <a:avLst/>
          </a:prstGeom>
          <a:ln w="28575">
            <a:solidFill>
              <a:srgbClr val="6666FF"/>
            </a:solidFill>
          </a:ln>
        </p:spPr>
      </p:pic>
      <p:grpSp>
        <p:nvGrpSpPr>
          <p:cNvPr id="15" name="Gruppo 14"/>
          <p:cNvGrpSpPr/>
          <p:nvPr/>
        </p:nvGrpSpPr>
        <p:grpSpPr>
          <a:xfrm>
            <a:off x="469144" y="5498853"/>
            <a:ext cx="3720778" cy="1170285"/>
            <a:chOff x="469144" y="5498853"/>
            <a:chExt cx="3720778" cy="1170285"/>
          </a:xfrm>
        </p:grpSpPr>
        <p:pic>
          <p:nvPicPr>
            <p:cNvPr id="8" name="Immagine 7"/>
            <p:cNvPicPr>
              <a:picLocks noChangeAspect="1"/>
            </p:cNvPicPr>
            <p:nvPr/>
          </p:nvPicPr>
          <p:blipFill>
            <a:blip r:embed="rId5" cstate="print"/>
            <a:stretch>
              <a:fillRect/>
            </a:stretch>
          </p:blipFill>
          <p:spPr>
            <a:xfrm>
              <a:off x="544700" y="5498853"/>
              <a:ext cx="3645222" cy="1170285"/>
            </a:xfrm>
            <a:prstGeom prst="rect">
              <a:avLst/>
            </a:prstGeom>
            <a:ln>
              <a:solidFill>
                <a:srgbClr val="6666FF"/>
              </a:solidFill>
            </a:ln>
          </p:spPr>
        </p:pic>
        <p:sp>
          <p:nvSpPr>
            <p:cNvPr id="12" name="Ovale 11"/>
            <p:cNvSpPr/>
            <p:nvPr/>
          </p:nvSpPr>
          <p:spPr>
            <a:xfrm>
              <a:off x="469144" y="5670772"/>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Freccia a destra 10"/>
          <p:cNvSpPr/>
          <p:nvPr/>
        </p:nvSpPr>
        <p:spPr>
          <a:xfrm>
            <a:off x="3563888" y="6309320"/>
            <a:ext cx="83779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750867" y="4116680"/>
            <a:ext cx="7708171" cy="830997"/>
          </a:xfrm>
          <a:prstGeom prst="rect">
            <a:avLst/>
          </a:prstGeom>
          <a:solidFill>
            <a:schemeClr val="bg1">
              <a:lumMod val="85000"/>
            </a:schemeClr>
          </a:solidFill>
          <a:ln>
            <a:solidFill>
              <a:srgbClr val="6666FF"/>
            </a:solidFill>
          </a:ln>
        </p:spPr>
        <p:txBody>
          <a:bodyPr wrap="square">
            <a:spAutoFit/>
          </a:bodyPr>
          <a:lstStyle/>
          <a:p>
            <a:pPr eaLnBrk="1" fontAlgn="auto" hangingPunct="1">
              <a:spcBef>
                <a:spcPts val="0"/>
              </a:spcBef>
              <a:spcAft>
                <a:spcPts val="0"/>
              </a:spcAft>
              <a:defRPr/>
            </a:pPr>
            <a:r>
              <a:rPr lang="it-IT" altLang="it-IT" sz="1600" dirty="0">
                <a:solidFill>
                  <a:srgbClr val="C00000"/>
                </a:solidFill>
                <a:latin typeface="Georgia" panose="02040502050405020303" pitchFamily="18" charset="0"/>
                <a:ea typeface="Georgia" panose="02040502050405020303" pitchFamily="18" charset="0"/>
                <a:cs typeface="Georgia" panose="02040502050405020303" pitchFamily="18" charset="0"/>
              </a:rPr>
              <a:t>Circa il 50%  dei siti UNESCO distribuiti nel mondo sono regolarmente monitorati attraverso piani di acquisizione inclusi nella Background </a:t>
            </a:r>
            <a:r>
              <a:rPr lang="it-IT" altLang="it-IT" sz="1600" dirty="0" err="1">
                <a:solidFill>
                  <a:srgbClr val="C00000"/>
                </a:solidFill>
                <a:latin typeface="Georgia" panose="02040502050405020303" pitchFamily="18" charset="0"/>
                <a:ea typeface="Georgia" panose="02040502050405020303" pitchFamily="18" charset="0"/>
                <a:cs typeface="Georgia" panose="02040502050405020303" pitchFamily="18" charset="0"/>
              </a:rPr>
              <a:t>Mission</a:t>
            </a:r>
            <a:r>
              <a:rPr lang="it-IT" altLang="it-IT" sz="1600" dirty="0">
                <a:solidFill>
                  <a:srgbClr val="C00000"/>
                </a:solidFill>
                <a:latin typeface="Georgia" panose="02040502050405020303" pitchFamily="18" charset="0"/>
                <a:ea typeface="Georgia" panose="02040502050405020303" pitchFamily="18" charset="0"/>
                <a:cs typeface="Georgia" panose="02040502050405020303" pitchFamily="18" charset="0"/>
              </a:rPr>
              <a:t> COSMO-SkyMed con </a:t>
            </a:r>
            <a:r>
              <a:rPr lang="it-IT" altLang="it-IT" sz="1600" dirty="0" err="1">
                <a:solidFill>
                  <a:srgbClr val="C00000"/>
                </a:solidFill>
                <a:latin typeface="Georgia" panose="02040502050405020303" pitchFamily="18" charset="0"/>
                <a:ea typeface="Georgia" panose="02040502050405020303" pitchFamily="18" charset="0"/>
                <a:cs typeface="Georgia" panose="02040502050405020303" pitchFamily="18" charset="0"/>
              </a:rPr>
              <a:t>lìobiettivo</a:t>
            </a:r>
            <a:r>
              <a:rPr lang="it-IT" altLang="it-IT" sz="1600" dirty="0">
                <a:solidFill>
                  <a:srgbClr val="C00000"/>
                </a:solidFill>
                <a:latin typeface="Georgia" panose="02040502050405020303" pitchFamily="18" charset="0"/>
                <a:ea typeface="Georgia" panose="02040502050405020303" pitchFamily="18" charset="0"/>
                <a:cs typeface="Georgia" panose="02040502050405020303" pitchFamily="18" charset="0"/>
              </a:rPr>
              <a:t> di popolare un archivio multi-temporale di dati </a:t>
            </a:r>
          </a:p>
        </p:txBody>
      </p:sp>
      <p:pic>
        <p:nvPicPr>
          <p:cNvPr id="16" name="Immagine 15"/>
          <p:cNvPicPr>
            <a:picLocks noChangeAspect="1"/>
          </p:cNvPicPr>
          <p:nvPr/>
        </p:nvPicPr>
        <p:blipFill>
          <a:blip r:embed="rId6" cstate="print"/>
          <a:stretch>
            <a:fillRect/>
          </a:stretch>
        </p:blipFill>
        <p:spPr>
          <a:xfrm>
            <a:off x="8057504" y="2105295"/>
            <a:ext cx="948495" cy="561609"/>
          </a:xfrm>
          <a:prstGeom prst="rect">
            <a:avLst/>
          </a:prstGeom>
        </p:spPr>
      </p:pic>
      <p:pic>
        <p:nvPicPr>
          <p:cNvPr id="17" name="Immagine 16"/>
          <p:cNvPicPr>
            <a:picLocks noChangeAspect="1"/>
          </p:cNvPicPr>
          <p:nvPr/>
        </p:nvPicPr>
        <p:blipFill>
          <a:blip r:embed="rId7" cstate="print"/>
          <a:stretch>
            <a:fillRect/>
          </a:stretch>
        </p:blipFill>
        <p:spPr>
          <a:xfrm>
            <a:off x="198773" y="132474"/>
            <a:ext cx="997559" cy="913427"/>
          </a:xfrm>
          <a:prstGeom prst="rect">
            <a:avLst/>
          </a:prstGeom>
        </p:spPr>
      </p:pic>
    </p:spTree>
    <p:extLst>
      <p:ext uri="{BB962C8B-B14F-4D97-AF65-F5344CB8AC3E}">
        <p14:creationId xmlns:p14="http://schemas.microsoft.com/office/powerpoint/2010/main" val="341900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93209" y="55812"/>
            <a:ext cx="6467317" cy="830997"/>
          </a:xfrm>
          <a:prstGeom prst="rect">
            <a:avLst/>
          </a:prstGeom>
        </p:spPr>
        <p:txBody>
          <a:bodyPr wrap="square">
            <a:spAutoFit/>
          </a:bodyPr>
          <a:lstStyle/>
          <a:p>
            <a:pPr lvl="0" algn="ctr" defTabSz="685800" eaLnBrk="1" hangingPunct="1">
              <a:defRPr/>
            </a:pPr>
            <a:r>
              <a:rPr lang="en-US" altLang="it-IT" sz="1600" b="1" i="1" dirty="0">
                <a:solidFill>
                  <a:srgbClr val="002060"/>
                </a:solidFill>
                <a:latin typeface="+mj-lt"/>
                <a:ea typeface="+mj-ea"/>
                <a:cs typeface="+mj-cs"/>
              </a:rPr>
              <a:t>IN CHE MODO QUESTI DATI POSSONO ESSERE UTILIZZATI </a:t>
            </a:r>
          </a:p>
          <a:p>
            <a:pPr lvl="0" algn="ctr" defTabSz="685800" eaLnBrk="1" hangingPunct="1">
              <a:defRPr/>
            </a:pPr>
            <a:r>
              <a:rPr lang="en-US" altLang="it-IT" sz="1600" b="1" i="1" dirty="0">
                <a:solidFill>
                  <a:srgbClr val="002060"/>
                </a:solidFill>
                <a:latin typeface="+mj-lt"/>
                <a:ea typeface="+mj-ea"/>
                <a:cs typeface="+mj-cs"/>
              </a:rPr>
              <a:t>PER </a:t>
            </a:r>
            <a:r>
              <a:rPr lang="it-IT" sz="1600" b="1" i="1" dirty="0">
                <a:solidFill>
                  <a:srgbClr val="002060"/>
                </a:solidFill>
                <a:latin typeface="+mj-lt"/>
                <a:ea typeface="+mj-ea"/>
                <a:cs typeface="+mj-cs"/>
              </a:rPr>
              <a:t>IL MONITORAGGIO DEL PATRIMONIO CULTURALE e DEI SITI DI RILEVANZA ARCHEOLOGICA ?</a:t>
            </a:r>
            <a:endParaRPr lang="en-US" altLang="it-IT" sz="1600" b="1" i="1" dirty="0">
              <a:solidFill>
                <a:srgbClr val="002060"/>
              </a:solidFill>
              <a:latin typeface="+mj-lt"/>
              <a:ea typeface="+mj-ea"/>
              <a:cs typeface="+mj-cs"/>
            </a:endParaRPr>
          </a:p>
        </p:txBody>
      </p:sp>
      <p:grpSp>
        <p:nvGrpSpPr>
          <p:cNvPr id="8" name="Gruppo 7"/>
          <p:cNvGrpSpPr/>
          <p:nvPr/>
        </p:nvGrpSpPr>
        <p:grpSpPr>
          <a:xfrm>
            <a:off x="144468" y="1210551"/>
            <a:ext cx="2808312" cy="2088232"/>
            <a:chOff x="6948264" y="1114103"/>
            <a:chExt cx="2520280" cy="1738833"/>
          </a:xfrm>
        </p:grpSpPr>
        <p:sp>
          <p:nvSpPr>
            <p:cNvPr id="9" name="Rettangolo 8"/>
            <p:cNvSpPr/>
            <p:nvPr/>
          </p:nvSpPr>
          <p:spPr bwMode="auto">
            <a:xfrm>
              <a:off x="6948264" y="1114103"/>
              <a:ext cx="2520280" cy="173883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i="0" u="none" strike="noStrike" cap="none" normalizeH="0" baseline="0">
                <a:ln>
                  <a:noFill/>
                </a:ln>
                <a:solidFill>
                  <a:schemeClr val="bg1"/>
                </a:solidFill>
                <a:effectLst/>
                <a:latin typeface="Arial" charset="0"/>
                <a:ea typeface="Arial Unicode MS" pitchFamily="34" charset="-128"/>
                <a:cs typeface="Arial Unicode MS" pitchFamily="34" charset="-128"/>
              </a:endParaRPr>
            </a:p>
          </p:txBody>
        </p:sp>
        <p:pic>
          <p:nvPicPr>
            <p:cNvPr id="10" name="Picture 2" descr="D:\MINATI\Documenti\Congressi\2012\IGARSS\materiale\Roma\colonnato_bernin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8741" y="1224476"/>
              <a:ext cx="2339073" cy="1508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aphicFrame>
        <p:nvGraphicFramePr>
          <p:cNvPr id="11" name="Grafico 10"/>
          <p:cNvGraphicFramePr/>
          <p:nvPr>
            <p:extLst>
              <p:ext uri="{D42A27DB-BD31-4B8C-83A1-F6EECF244321}">
                <p14:modId xmlns:p14="http://schemas.microsoft.com/office/powerpoint/2010/main" val="787197981"/>
              </p:ext>
            </p:extLst>
          </p:nvPr>
        </p:nvGraphicFramePr>
        <p:xfrm>
          <a:off x="3127515" y="809647"/>
          <a:ext cx="4300945" cy="251631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ttangolo 11"/>
          <p:cNvSpPr/>
          <p:nvPr/>
        </p:nvSpPr>
        <p:spPr>
          <a:xfrm>
            <a:off x="102747" y="3231587"/>
            <a:ext cx="8929423" cy="584775"/>
          </a:xfrm>
          <a:prstGeom prst="rect">
            <a:avLst/>
          </a:prstGeom>
        </p:spPr>
        <p:txBody>
          <a:bodyPr wrap="square">
            <a:spAutoFit/>
          </a:bodyPr>
          <a:lstStyle/>
          <a:p>
            <a:r>
              <a:rPr lang="it-IT" sz="1600" dirty="0">
                <a:solidFill>
                  <a:srgbClr val="C00000"/>
                </a:solidFill>
                <a:latin typeface="Georgia" panose="02040502050405020303" pitchFamily="18" charset="0"/>
                <a:ea typeface="Georgia" panose="02040502050405020303" pitchFamily="18" charset="0"/>
                <a:cs typeface="Georgia" panose="02040502050405020303" pitchFamily="18" charset="0"/>
              </a:rPr>
              <a:t>Evoluzione Temporale di PS sull’area del Palatino, cortesia di e-Geos (34 acquisizioni, STRIP HI mode, RL, ASC), Richiesta della Soprintendenza dei Ben Archeologici di Roma</a:t>
            </a:r>
          </a:p>
        </p:txBody>
      </p:sp>
      <p:sp>
        <p:nvSpPr>
          <p:cNvPr id="14" name="CasellaDiTesto 1"/>
          <p:cNvSpPr txBox="1">
            <a:spLocks noChangeArrowheads="1"/>
          </p:cNvSpPr>
          <p:nvPr/>
        </p:nvSpPr>
        <p:spPr bwMode="auto">
          <a:xfrm>
            <a:off x="7428460" y="984818"/>
            <a:ext cx="1603711" cy="224676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dirty="0">
                <a:solidFill>
                  <a:srgbClr val="000000"/>
                </a:solidFill>
                <a:latin typeface="Calibri" charset="0"/>
                <a:cs typeface="Arial Unicode MS" charset="0"/>
              </a:rPr>
              <a:t>L’evoluzione temporale sull’area del Palatino si mostra essenzialmente stabile con una </a:t>
            </a:r>
            <a:r>
              <a:rPr lang="it-IT" sz="1400" dirty="0" err="1">
                <a:solidFill>
                  <a:srgbClr val="000000"/>
                </a:solidFill>
                <a:latin typeface="Calibri" charset="0"/>
                <a:cs typeface="Arial Unicode MS" charset="0"/>
              </a:rPr>
              <a:t>velocià</a:t>
            </a:r>
            <a:r>
              <a:rPr lang="it-IT" sz="1400" dirty="0">
                <a:solidFill>
                  <a:srgbClr val="000000"/>
                </a:solidFill>
                <a:latin typeface="Calibri" charset="0"/>
                <a:cs typeface="Arial Unicode MS" charset="0"/>
              </a:rPr>
              <a:t> media dello spostamento prossima a zero nel periodo analizzato.</a:t>
            </a:r>
          </a:p>
        </p:txBody>
      </p:sp>
      <p:pic>
        <p:nvPicPr>
          <p:cNvPr id="15" name="Immagine 14"/>
          <p:cNvPicPr>
            <a:picLocks noChangeAspect="1"/>
          </p:cNvPicPr>
          <p:nvPr/>
        </p:nvPicPr>
        <p:blipFill>
          <a:blip r:embed="rId5" cstate="print"/>
          <a:stretch>
            <a:fillRect/>
          </a:stretch>
        </p:blipFill>
        <p:spPr>
          <a:xfrm>
            <a:off x="7660527" y="88612"/>
            <a:ext cx="1447800" cy="857250"/>
          </a:xfrm>
          <a:prstGeom prst="rect">
            <a:avLst/>
          </a:prstGeom>
        </p:spPr>
      </p:pic>
      <p:pic>
        <p:nvPicPr>
          <p:cNvPr id="16" name="Picture 4" descr="v1_canale_accesso1_zoom2"/>
          <p:cNvPicPr>
            <a:picLocks noChangeArrowheads="1"/>
          </p:cNvPicPr>
          <p:nvPr/>
        </p:nvPicPr>
        <p:blipFill>
          <a:blip r:embed="rId6" cstate="email">
            <a:extLst>
              <a:ext uri="{28A0092B-C50C-407E-A947-70E740481C1C}">
                <a14:useLocalDpi xmlns:a14="http://schemas.microsoft.com/office/drawing/2010/main" val="0"/>
              </a:ext>
            </a:extLst>
          </a:blip>
          <a:srcRect r="4971" b="10710"/>
          <a:stretch>
            <a:fillRect/>
          </a:stretch>
        </p:blipFill>
        <p:spPr bwMode="auto">
          <a:xfrm>
            <a:off x="108177" y="4011156"/>
            <a:ext cx="4105330" cy="2427871"/>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7" name="Picture 2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37361" y="4992911"/>
            <a:ext cx="682265" cy="1397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ttangolo 17"/>
          <p:cNvSpPr/>
          <p:nvPr/>
        </p:nvSpPr>
        <p:spPr>
          <a:xfrm>
            <a:off x="144468" y="4047338"/>
            <a:ext cx="3288080" cy="584775"/>
          </a:xfrm>
          <a:prstGeom prst="rect">
            <a:avLst/>
          </a:prstGeom>
        </p:spPr>
        <p:txBody>
          <a:bodyPr wrap="none">
            <a:spAutoFit/>
          </a:bodyPr>
          <a:lstStyle/>
          <a:p>
            <a:r>
              <a:rPr lang="it-IT" b="1" dirty="0" err="1">
                <a:solidFill>
                  <a:schemeClr val="bg1"/>
                </a:solidFill>
                <a:latin typeface="Tahoma" charset="0"/>
                <a:cs typeface="Arial Unicode MS" charset="0"/>
              </a:rPr>
              <a:t>Venice</a:t>
            </a:r>
            <a:r>
              <a:rPr lang="it-IT" b="1" dirty="0">
                <a:solidFill>
                  <a:schemeClr val="bg1"/>
                </a:solidFill>
                <a:latin typeface="Tahoma" charset="0"/>
                <a:cs typeface="Arial Unicode MS" charset="0"/>
              </a:rPr>
              <a:t> </a:t>
            </a:r>
            <a:r>
              <a:rPr lang="it-IT" b="1" dirty="0" err="1">
                <a:solidFill>
                  <a:schemeClr val="bg1"/>
                </a:solidFill>
                <a:latin typeface="Tahoma" charset="0"/>
                <a:cs typeface="Arial Unicode MS" charset="0"/>
              </a:rPr>
              <a:t>Lagoon</a:t>
            </a:r>
            <a:r>
              <a:rPr lang="it-IT" b="1" dirty="0">
                <a:solidFill>
                  <a:schemeClr val="bg1"/>
                </a:solidFill>
                <a:latin typeface="Tahoma" charset="0"/>
                <a:cs typeface="Arial Unicode MS" charset="0"/>
              </a:rPr>
              <a:t>, 2009-2011</a:t>
            </a:r>
          </a:p>
          <a:p>
            <a:r>
              <a:rPr lang="it-IT" sz="1400" b="1" dirty="0">
                <a:solidFill>
                  <a:schemeClr val="bg1"/>
                </a:solidFill>
                <a:latin typeface="Tahoma" charset="0"/>
              </a:rPr>
              <a:t>UNESCO site from 1987</a:t>
            </a:r>
            <a:endParaRPr lang="it-IT" sz="1400" b="1" dirty="0">
              <a:solidFill>
                <a:schemeClr val="bg1"/>
              </a:solidFill>
            </a:endParaRPr>
          </a:p>
        </p:txBody>
      </p:sp>
      <p:sp>
        <p:nvSpPr>
          <p:cNvPr id="19" name="Rettangolo 18"/>
          <p:cNvSpPr/>
          <p:nvPr/>
        </p:nvSpPr>
        <p:spPr>
          <a:xfrm>
            <a:off x="179512" y="1284472"/>
            <a:ext cx="4572000" cy="923330"/>
          </a:xfrm>
          <a:prstGeom prst="rect">
            <a:avLst/>
          </a:prstGeom>
        </p:spPr>
        <p:txBody>
          <a:bodyPr>
            <a:spAutoFit/>
          </a:bodyPr>
          <a:lstStyle/>
          <a:p>
            <a:r>
              <a:rPr lang="it-IT" b="1" dirty="0">
                <a:solidFill>
                  <a:schemeClr val="bg1"/>
                </a:solidFill>
                <a:latin typeface="Tahoma" charset="0"/>
                <a:cs typeface="Arial Unicode MS" charset="0"/>
              </a:rPr>
              <a:t>Palatino, Roma</a:t>
            </a:r>
            <a:br>
              <a:rPr lang="it-IT" b="1" dirty="0">
                <a:solidFill>
                  <a:schemeClr val="bg1"/>
                </a:solidFill>
                <a:latin typeface="Tahoma" charset="0"/>
                <a:cs typeface="Arial Unicode MS" charset="0"/>
              </a:rPr>
            </a:br>
            <a:r>
              <a:rPr lang="it-IT" b="1" dirty="0" err="1">
                <a:solidFill>
                  <a:schemeClr val="bg1"/>
                </a:solidFill>
                <a:latin typeface="Tahoma" charset="0"/>
                <a:cs typeface="Arial Unicode MS" charset="0"/>
              </a:rPr>
              <a:t>Gen</a:t>
            </a:r>
            <a:r>
              <a:rPr lang="it-IT" b="1" dirty="0">
                <a:solidFill>
                  <a:schemeClr val="bg1"/>
                </a:solidFill>
                <a:latin typeface="Tahoma" charset="0"/>
                <a:cs typeface="Arial Unicode MS" charset="0"/>
              </a:rPr>
              <a:t> 2010 </a:t>
            </a:r>
          </a:p>
          <a:p>
            <a:r>
              <a:rPr lang="it-IT" b="1" dirty="0">
                <a:solidFill>
                  <a:schemeClr val="bg1"/>
                </a:solidFill>
                <a:latin typeface="Tahoma" charset="0"/>
                <a:cs typeface="Arial Unicode MS" charset="0"/>
              </a:rPr>
              <a:t>Maggio 2012 </a:t>
            </a:r>
            <a:endParaRPr lang="it-IT" b="1" dirty="0">
              <a:solidFill>
                <a:schemeClr val="bg1"/>
              </a:solidFill>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3760790860"/>
              </p:ext>
            </p:extLst>
          </p:nvPr>
        </p:nvGraphicFramePr>
        <p:xfrm>
          <a:off x="4567458" y="3845621"/>
          <a:ext cx="3863418" cy="2041182"/>
        </p:xfrm>
        <a:graphic>
          <a:graphicData uri="http://schemas.openxmlformats.org/presentationml/2006/ole">
            <mc:AlternateContent xmlns:mc="http://schemas.openxmlformats.org/markup-compatibility/2006">
              <mc:Choice xmlns:v="urn:schemas-microsoft-com:vml" Requires="v">
                <p:oleObj spid="_x0000_s169059" name="Grafico" r:id="rId8" imgW="8410548" imgH="4448235" progId="">
                  <p:embed/>
                </p:oleObj>
              </mc:Choice>
              <mc:Fallback>
                <p:oleObj name="Grafico" r:id="rId8" imgW="8410548" imgH="4448235" progId="">
                  <p:embed/>
                  <p:pic>
                    <p:nvPicPr>
                      <p:cNvPr id="0" name="Picture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7458" y="3845621"/>
                        <a:ext cx="3863418" cy="2041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ttangolo 20"/>
          <p:cNvSpPr/>
          <p:nvPr/>
        </p:nvSpPr>
        <p:spPr>
          <a:xfrm>
            <a:off x="119257" y="6439027"/>
            <a:ext cx="3676006" cy="338554"/>
          </a:xfrm>
          <a:prstGeom prst="rect">
            <a:avLst/>
          </a:prstGeom>
        </p:spPr>
        <p:txBody>
          <a:bodyPr wrap="none">
            <a:spAutoFit/>
          </a:bodyPr>
          <a:lstStyle/>
          <a:p>
            <a:r>
              <a:rPr lang="it-IT" sz="1600" dirty="0">
                <a:solidFill>
                  <a:srgbClr val="C00000"/>
                </a:solidFill>
                <a:latin typeface="Georgia" panose="02040502050405020303" pitchFamily="18" charset="0"/>
                <a:ea typeface="Georgia" panose="02040502050405020303" pitchFamily="18" charset="0"/>
                <a:cs typeface="Georgia" panose="02040502050405020303" pitchFamily="18" charset="0"/>
              </a:rPr>
              <a:t>Ecosistema con una forte vulnerabilità</a:t>
            </a:r>
          </a:p>
        </p:txBody>
      </p:sp>
      <p:sp>
        <p:nvSpPr>
          <p:cNvPr id="22" name="Rettangolo 21"/>
          <p:cNvSpPr/>
          <p:nvPr/>
        </p:nvSpPr>
        <p:spPr>
          <a:xfrm>
            <a:off x="4224587" y="6020681"/>
            <a:ext cx="4939173" cy="738664"/>
          </a:xfrm>
          <a:prstGeom prst="rect">
            <a:avLst/>
          </a:prstGeom>
        </p:spPr>
        <p:txBody>
          <a:bodyPr wrap="none">
            <a:spAutoFit/>
          </a:bodyPr>
          <a:lstStyle/>
          <a:p>
            <a:pPr marL="285750" indent="-285750">
              <a:buFont typeface="Wingdings" panose="05000000000000000000" pitchFamily="2" charset="2"/>
              <a:buChar char="ü"/>
            </a:pPr>
            <a:r>
              <a:rPr lang="it-IT" sz="1400" dirty="0">
                <a:latin typeface="Georgia" panose="02040502050405020303" pitchFamily="18" charset="0"/>
              </a:rPr>
              <a:t>Punti verdi sono stazionari</a:t>
            </a:r>
          </a:p>
          <a:p>
            <a:pPr marL="285750" indent="-285750">
              <a:buFont typeface="Wingdings" panose="05000000000000000000" pitchFamily="2" charset="2"/>
              <a:buChar char="ü"/>
            </a:pPr>
            <a:r>
              <a:rPr lang="it-IT" sz="1400" dirty="0">
                <a:latin typeface="Georgia" panose="02040502050405020303" pitchFamily="18" charset="0"/>
              </a:rPr>
              <a:t>Punti in azzurro si spostano nella direzione del satellite</a:t>
            </a:r>
          </a:p>
          <a:p>
            <a:pPr marL="285750" indent="-285750">
              <a:buFont typeface="Wingdings" panose="05000000000000000000" pitchFamily="2" charset="2"/>
              <a:buChar char="ü"/>
            </a:pPr>
            <a:r>
              <a:rPr lang="it-IT" sz="1400" dirty="0">
                <a:latin typeface="Georgia" panose="02040502050405020303" pitchFamily="18" charset="0"/>
              </a:rPr>
              <a:t>Punti in rosso si allontano lungo la direzione del satellite</a:t>
            </a:r>
          </a:p>
        </p:txBody>
      </p:sp>
      <p:pic>
        <p:nvPicPr>
          <p:cNvPr id="23" name="Immagine 22"/>
          <p:cNvPicPr>
            <a:picLocks noChangeAspect="1"/>
          </p:cNvPicPr>
          <p:nvPr/>
        </p:nvPicPr>
        <p:blipFill>
          <a:blip r:embed="rId10" cstate="print"/>
          <a:stretch>
            <a:fillRect/>
          </a:stretch>
        </p:blipFill>
        <p:spPr>
          <a:xfrm>
            <a:off x="272988" y="166699"/>
            <a:ext cx="990117" cy="906613"/>
          </a:xfrm>
          <a:prstGeom prst="rect">
            <a:avLst/>
          </a:prstGeom>
        </p:spPr>
      </p:pic>
    </p:spTree>
    <p:extLst>
      <p:ext uri="{BB962C8B-B14F-4D97-AF65-F5344CB8AC3E}">
        <p14:creationId xmlns:p14="http://schemas.microsoft.com/office/powerpoint/2010/main" val="13460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135473" y="674203"/>
            <a:ext cx="3849400" cy="2160240"/>
          </a:xfrm>
          <a:prstGeom prst="rect">
            <a:avLst/>
          </a:prstGeom>
        </p:spPr>
      </p:pic>
      <p:grpSp>
        <p:nvGrpSpPr>
          <p:cNvPr id="3" name="Gruppo 2"/>
          <p:cNvGrpSpPr/>
          <p:nvPr/>
        </p:nvGrpSpPr>
        <p:grpSpPr>
          <a:xfrm>
            <a:off x="14403" y="3649372"/>
            <a:ext cx="2551622" cy="2103932"/>
            <a:chOff x="4924445" y="3721077"/>
            <a:chExt cx="2348585" cy="2103932"/>
          </a:xfrm>
        </p:grpSpPr>
        <p:pic>
          <p:nvPicPr>
            <p:cNvPr id="4" name="Immagine 3"/>
            <p:cNvPicPr>
              <a:picLocks noChangeAspect="1"/>
            </p:cNvPicPr>
            <p:nvPr/>
          </p:nvPicPr>
          <p:blipFill>
            <a:blip r:embed="rId3" cstate="print"/>
            <a:stretch>
              <a:fillRect/>
            </a:stretch>
          </p:blipFill>
          <p:spPr>
            <a:xfrm>
              <a:off x="5035881" y="3721077"/>
              <a:ext cx="2237149" cy="1975925"/>
            </a:xfrm>
            <a:prstGeom prst="rect">
              <a:avLst/>
            </a:prstGeom>
          </p:spPr>
        </p:pic>
        <p:sp>
          <p:nvSpPr>
            <p:cNvPr id="5" name="Rettangolo 4"/>
            <p:cNvSpPr/>
            <p:nvPr/>
          </p:nvSpPr>
          <p:spPr>
            <a:xfrm>
              <a:off x="4924445" y="5517232"/>
              <a:ext cx="2311851" cy="307777"/>
            </a:xfrm>
            <a:prstGeom prst="rect">
              <a:avLst/>
            </a:prstGeom>
          </p:spPr>
          <p:txBody>
            <a:bodyPr wrap="none">
              <a:spAutoFit/>
            </a:bodyPr>
            <a:lstStyle/>
            <a:p>
              <a:r>
                <a:rPr lang="it-IT" sz="1400" b="1" dirty="0">
                  <a:solidFill>
                    <a:srgbClr val="C00000"/>
                  </a:solidFill>
                </a:rPr>
                <a:t>Unesco Global </a:t>
              </a:r>
              <a:r>
                <a:rPr lang="it-IT" sz="1400" b="1" dirty="0" err="1">
                  <a:solidFill>
                    <a:srgbClr val="C00000"/>
                  </a:solidFill>
                </a:rPr>
                <a:t>Geoparks</a:t>
              </a:r>
              <a:endParaRPr lang="it-IT" sz="1400" b="1" dirty="0">
                <a:solidFill>
                  <a:srgbClr val="C00000"/>
                </a:solidFill>
              </a:endParaRPr>
            </a:p>
          </p:txBody>
        </p:sp>
      </p:grpSp>
      <p:grpSp>
        <p:nvGrpSpPr>
          <p:cNvPr id="11" name="Gruppo 10"/>
          <p:cNvGrpSpPr/>
          <p:nvPr/>
        </p:nvGrpSpPr>
        <p:grpSpPr>
          <a:xfrm>
            <a:off x="25910" y="5715099"/>
            <a:ext cx="3645222" cy="1170285"/>
            <a:chOff x="107504" y="5571083"/>
            <a:chExt cx="3645222" cy="1170285"/>
          </a:xfrm>
        </p:grpSpPr>
        <p:pic>
          <p:nvPicPr>
            <p:cNvPr id="9" name="Immagine 8"/>
            <p:cNvPicPr>
              <a:picLocks noChangeAspect="1"/>
            </p:cNvPicPr>
            <p:nvPr/>
          </p:nvPicPr>
          <p:blipFill>
            <a:blip r:embed="rId4" cstate="print"/>
            <a:stretch>
              <a:fillRect/>
            </a:stretch>
          </p:blipFill>
          <p:spPr>
            <a:xfrm>
              <a:off x="107504" y="5571083"/>
              <a:ext cx="3645222" cy="1170285"/>
            </a:xfrm>
            <a:prstGeom prst="rect">
              <a:avLst/>
            </a:prstGeom>
            <a:ln>
              <a:solidFill>
                <a:srgbClr val="6666FF"/>
              </a:solidFill>
            </a:ln>
          </p:spPr>
        </p:pic>
        <p:sp>
          <p:nvSpPr>
            <p:cNvPr id="10" name="Ovale 9"/>
            <p:cNvSpPr/>
            <p:nvPr/>
          </p:nvSpPr>
          <p:spPr>
            <a:xfrm>
              <a:off x="2771800" y="5805264"/>
              <a:ext cx="64807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2" name="Picture 2" descr="pollino2_FHD_fi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08160" y="3780078"/>
            <a:ext cx="3604513" cy="2029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Connettore 2 13"/>
          <p:cNvCxnSpPr/>
          <p:nvPr/>
        </p:nvCxnSpPr>
        <p:spPr>
          <a:xfrm flipH="1" flipV="1">
            <a:off x="2297002" y="5625297"/>
            <a:ext cx="622317" cy="3553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299892" y="4171359"/>
            <a:ext cx="2844108" cy="2631490"/>
          </a:xfrm>
          <a:prstGeom prst="rect">
            <a:avLst/>
          </a:prstGeom>
          <a:noFill/>
        </p:spPr>
        <p:txBody>
          <a:bodyPr wrap="square" rtlCol="0">
            <a:spAutoFit/>
          </a:bodyPr>
          <a:lstStyle/>
          <a:p>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Nell’ambito dell’iniziativa ASI Open Call, uno studio del CNR e dell’INGV, ha evidenziato per la prima volta in Italia la presenza di movimenti lenti di una faglia  (2010-2014) contemporaneamente all’insorgenza di terremoti nella zona del Pollino (Studio pubblicato su </a:t>
            </a:r>
            <a:r>
              <a:rPr lang="it-IT" sz="1500" dirty="0" err="1">
                <a:solidFill>
                  <a:srgbClr val="002060"/>
                </a:solidFill>
                <a:latin typeface="Georgia" panose="02040502050405020303" pitchFamily="18" charset="0"/>
                <a:ea typeface="Georgia" panose="02040502050405020303" pitchFamily="18" charset="0"/>
                <a:cs typeface="Georgia" panose="02040502050405020303" pitchFamily="18" charset="0"/>
              </a:rPr>
              <a:t>Scientific</a:t>
            </a:r>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 Reports di Nature)</a:t>
            </a:r>
          </a:p>
        </p:txBody>
      </p:sp>
      <p:sp>
        <p:nvSpPr>
          <p:cNvPr id="6" name="Rettangolo 5"/>
          <p:cNvSpPr/>
          <p:nvPr/>
        </p:nvSpPr>
        <p:spPr>
          <a:xfrm>
            <a:off x="1962759" y="95244"/>
            <a:ext cx="4895314" cy="369332"/>
          </a:xfrm>
          <a:prstGeom prst="rect">
            <a:avLst/>
          </a:prstGeom>
        </p:spPr>
        <p:txBody>
          <a:bodyPr wrap="none">
            <a:spAutoFit/>
          </a:bodyPr>
          <a:lstStyle/>
          <a:p>
            <a:r>
              <a:rPr lang="en-US" altLang="it-IT" b="1" i="1" dirty="0">
                <a:solidFill>
                  <a:srgbClr val="002060"/>
                </a:solidFill>
              </a:rPr>
              <a:t>CASI STUDIO </a:t>
            </a:r>
            <a:r>
              <a:rPr lang="en-US" altLang="it-IT" b="1" i="1" dirty="0" err="1">
                <a:solidFill>
                  <a:srgbClr val="002060"/>
                </a:solidFill>
              </a:rPr>
              <a:t>ed</a:t>
            </a:r>
            <a:r>
              <a:rPr lang="en-US" altLang="it-IT" b="1" i="1" dirty="0">
                <a:solidFill>
                  <a:srgbClr val="002060"/>
                </a:solidFill>
              </a:rPr>
              <a:t> ESEMPI di APPLICAZIONI</a:t>
            </a:r>
            <a:endParaRPr lang="it-IT" dirty="0"/>
          </a:p>
        </p:txBody>
      </p:sp>
      <p:pic>
        <p:nvPicPr>
          <p:cNvPr id="13" name="Immagine 12"/>
          <p:cNvPicPr>
            <a:picLocks noChangeAspect="1"/>
          </p:cNvPicPr>
          <p:nvPr/>
        </p:nvPicPr>
        <p:blipFill>
          <a:blip r:embed="rId6" cstate="print"/>
          <a:stretch>
            <a:fillRect/>
          </a:stretch>
        </p:blipFill>
        <p:spPr>
          <a:xfrm>
            <a:off x="3735606" y="5886603"/>
            <a:ext cx="2488485" cy="864496"/>
          </a:xfrm>
          <a:prstGeom prst="rect">
            <a:avLst/>
          </a:prstGeom>
        </p:spPr>
      </p:pic>
      <p:sp>
        <p:nvSpPr>
          <p:cNvPr id="7" name="Rettangolo 6"/>
          <p:cNvSpPr/>
          <p:nvPr/>
        </p:nvSpPr>
        <p:spPr>
          <a:xfrm>
            <a:off x="14403" y="3919330"/>
            <a:ext cx="4044219" cy="307777"/>
          </a:xfrm>
          <a:prstGeom prst="rect">
            <a:avLst/>
          </a:prstGeom>
          <a:solidFill>
            <a:schemeClr val="bg1"/>
          </a:solidFill>
          <a:ln>
            <a:solidFill>
              <a:srgbClr val="C00000"/>
            </a:solidFill>
          </a:ln>
        </p:spPr>
        <p:txBody>
          <a:bodyPr wrap="square">
            <a:spAutoFit/>
          </a:bodyPr>
          <a:lstStyle/>
          <a:p>
            <a:pPr algn="ctr"/>
            <a:r>
              <a:rPr lang="it-IT" sz="1400" b="1" dirty="0">
                <a:solidFill>
                  <a:srgbClr val="C00000"/>
                </a:solidFill>
              </a:rPr>
              <a:t>I </a:t>
            </a:r>
            <a:r>
              <a:rPr lang="it-IT" sz="1400" b="1" dirty="0" err="1">
                <a:solidFill>
                  <a:srgbClr val="C00000"/>
                </a:solidFill>
              </a:rPr>
              <a:t>geoparchi</a:t>
            </a:r>
            <a:r>
              <a:rPr lang="it-IT" sz="1400" b="1" dirty="0">
                <a:solidFill>
                  <a:srgbClr val="C00000"/>
                </a:solidFill>
              </a:rPr>
              <a:t> Italiani sono oggi siti Unesco</a:t>
            </a:r>
          </a:p>
        </p:txBody>
      </p:sp>
      <p:pic>
        <p:nvPicPr>
          <p:cNvPr id="17" name="Picture 1"/>
          <p:cNvPicPr>
            <a:picLocks noChangeAspect="1"/>
          </p:cNvPicPr>
          <p:nvPr/>
        </p:nvPicPr>
        <p:blipFill>
          <a:blip r:embed="rId7" cstate="print"/>
          <a:stretch>
            <a:fillRect/>
          </a:stretch>
        </p:blipFill>
        <p:spPr>
          <a:xfrm>
            <a:off x="8100392" y="92042"/>
            <a:ext cx="788872" cy="418817"/>
          </a:xfrm>
          <a:prstGeom prst="rect">
            <a:avLst/>
          </a:prstGeom>
        </p:spPr>
      </p:pic>
      <p:sp>
        <p:nvSpPr>
          <p:cNvPr id="8" name="CasellaDiTesto 7"/>
          <p:cNvSpPr txBox="1"/>
          <p:nvPr/>
        </p:nvSpPr>
        <p:spPr>
          <a:xfrm>
            <a:off x="73579" y="2712222"/>
            <a:ext cx="3997483" cy="830997"/>
          </a:xfrm>
          <a:prstGeom prst="rect">
            <a:avLst/>
          </a:prstGeom>
          <a:solidFill>
            <a:schemeClr val="bg1"/>
          </a:solidFill>
          <a:ln>
            <a:solidFill>
              <a:srgbClr val="C00000"/>
            </a:solidFill>
          </a:ln>
        </p:spPr>
        <p:txBody>
          <a:bodyPr wrap="square" rtlCol="0">
            <a:spAutoFit/>
          </a:bodyPr>
          <a:lstStyle/>
          <a:p>
            <a:r>
              <a:rPr lang="it-IT" sz="1600" dirty="0">
                <a:solidFill>
                  <a:srgbClr val="002060"/>
                </a:solidFill>
                <a:latin typeface="Georgia" panose="02040502050405020303" pitchFamily="18" charset="0"/>
                <a:ea typeface="Georgia" panose="02040502050405020303" pitchFamily="18" charset="0"/>
                <a:cs typeface="Georgia" panose="02040502050405020303" pitchFamily="18" charset="0"/>
              </a:rPr>
              <a:t>30 Agosto 2018: Crollo del tetto della Chiesa di San Giuseppe dei Falegnami situata alle pendici del Campidoglio</a:t>
            </a:r>
          </a:p>
        </p:txBody>
      </p:sp>
      <p:pic>
        <p:nvPicPr>
          <p:cNvPr id="18" name="Immagine 17"/>
          <p:cNvPicPr>
            <a:picLocks noChangeAspect="1"/>
          </p:cNvPicPr>
          <p:nvPr/>
        </p:nvPicPr>
        <p:blipFill>
          <a:blip r:embed="rId8" cstate="print"/>
          <a:stretch>
            <a:fillRect/>
          </a:stretch>
        </p:blipFill>
        <p:spPr>
          <a:xfrm>
            <a:off x="4000930" y="586445"/>
            <a:ext cx="3744416" cy="3217202"/>
          </a:xfrm>
          <a:prstGeom prst="rect">
            <a:avLst/>
          </a:prstGeom>
        </p:spPr>
      </p:pic>
      <p:sp>
        <p:nvSpPr>
          <p:cNvPr id="19" name="CasellaDiTesto 18"/>
          <p:cNvSpPr txBox="1"/>
          <p:nvPr/>
        </p:nvSpPr>
        <p:spPr>
          <a:xfrm>
            <a:off x="7602337" y="586445"/>
            <a:ext cx="1673023" cy="3323987"/>
          </a:xfrm>
          <a:prstGeom prst="rect">
            <a:avLst/>
          </a:prstGeom>
          <a:noFill/>
        </p:spPr>
        <p:txBody>
          <a:bodyPr wrap="square" rtlCol="0">
            <a:spAutoFit/>
          </a:bodyPr>
          <a:lstStyle/>
          <a:p>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La serie storica degli spostamenti ha messo in evidenza la presenza di punti di deformazione localizzati sul tetto con una accelerazione nei due mesi prima dell’evento evidenziato altri punti critici sul Campidoglio</a:t>
            </a:r>
          </a:p>
        </p:txBody>
      </p:sp>
      <p:cxnSp>
        <p:nvCxnSpPr>
          <p:cNvPr id="21" name="Connettore 2 20"/>
          <p:cNvCxnSpPr/>
          <p:nvPr/>
        </p:nvCxnSpPr>
        <p:spPr>
          <a:xfrm>
            <a:off x="3059832" y="1438054"/>
            <a:ext cx="3312368" cy="262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rot="1373221">
            <a:off x="5616116" y="2693933"/>
            <a:ext cx="1512168" cy="369332"/>
          </a:xfrm>
          <a:prstGeom prst="rect">
            <a:avLst/>
          </a:prstGeom>
          <a:solidFill>
            <a:schemeClr val="bg1">
              <a:lumMod val="85000"/>
            </a:schemeClr>
          </a:solidFill>
        </p:spPr>
        <p:txBody>
          <a:bodyPr wrap="square" rtlCol="0">
            <a:spAutoFit/>
          </a:bodyPr>
          <a:lstStyle/>
          <a:p>
            <a:r>
              <a:rPr lang="it-IT" dirty="0"/>
              <a:t>Campidoglio</a:t>
            </a:r>
          </a:p>
        </p:txBody>
      </p:sp>
      <p:pic>
        <p:nvPicPr>
          <p:cNvPr id="22" name="Immagine 21"/>
          <p:cNvPicPr>
            <a:picLocks noChangeAspect="1"/>
          </p:cNvPicPr>
          <p:nvPr/>
        </p:nvPicPr>
        <p:blipFill>
          <a:blip r:embed="rId9" cstate="print"/>
          <a:stretch>
            <a:fillRect/>
          </a:stretch>
        </p:blipFill>
        <p:spPr>
          <a:xfrm>
            <a:off x="77756" y="47750"/>
            <a:ext cx="683696" cy="626035"/>
          </a:xfrm>
          <a:prstGeom prst="rect">
            <a:avLst/>
          </a:prstGeom>
        </p:spPr>
      </p:pic>
      <p:pic>
        <p:nvPicPr>
          <p:cNvPr id="20" name="Immagine 19"/>
          <p:cNvPicPr>
            <a:picLocks noChangeAspect="1"/>
          </p:cNvPicPr>
          <p:nvPr/>
        </p:nvPicPr>
        <p:blipFill>
          <a:blip cstate="print"/>
          <a:stretch>
            <a:fillRect/>
          </a:stretch>
        </p:blipFill>
        <p:spPr>
          <a:xfrm>
            <a:off x="7035233" y="616912"/>
            <a:ext cx="480915" cy="755364"/>
          </a:xfrm>
          <a:prstGeom prst="rect">
            <a:avLst/>
          </a:prstGeom>
          <a:ln>
            <a:solidFill>
              <a:schemeClr val="bg1"/>
            </a:solidFill>
          </a:ln>
        </p:spPr>
      </p:pic>
    </p:spTree>
    <p:extLst>
      <p:ext uri="{BB962C8B-B14F-4D97-AF65-F5344CB8AC3E}">
        <p14:creationId xmlns:p14="http://schemas.microsoft.com/office/powerpoint/2010/main" val="615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0841" y="527538"/>
            <a:ext cx="8485365" cy="369332"/>
          </a:xfrm>
          <a:prstGeom prst="rect">
            <a:avLst/>
          </a:prstGeom>
        </p:spPr>
        <p:txBody>
          <a:bodyPr wrap="square">
            <a:spAutoFit/>
          </a:bodyPr>
          <a:lstStyle/>
          <a:p>
            <a:r>
              <a:rPr lang="it-IT" dirty="0"/>
              <a:t>Valutazione </a:t>
            </a:r>
            <a:r>
              <a:rPr lang="it-IT" b="1" u="sng" dirty="0"/>
              <a:t>(post-evento)</a:t>
            </a:r>
            <a:r>
              <a:rPr lang="it-IT" dirty="0"/>
              <a:t> del danno a seguito di eventi di disturbo antropico</a:t>
            </a:r>
            <a:endParaRPr lang="it-IT" b="1" u="sng" dirty="0"/>
          </a:p>
        </p:txBody>
      </p:sp>
      <p:grpSp>
        <p:nvGrpSpPr>
          <p:cNvPr id="3" name="Gruppo 2"/>
          <p:cNvGrpSpPr>
            <a:grpSpLocks noChangeAspect="1"/>
          </p:cNvGrpSpPr>
          <p:nvPr/>
        </p:nvGrpSpPr>
        <p:grpSpPr>
          <a:xfrm>
            <a:off x="107503" y="981112"/>
            <a:ext cx="4593102" cy="2838879"/>
            <a:chOff x="-3283529" y="-57017"/>
            <a:chExt cx="7920442" cy="4895425"/>
          </a:xfrm>
        </p:grpSpPr>
        <p:sp>
          <p:nvSpPr>
            <p:cNvPr id="4" name="CasellaDiTesto 3"/>
            <p:cNvSpPr txBox="1"/>
            <p:nvPr/>
          </p:nvSpPr>
          <p:spPr>
            <a:xfrm>
              <a:off x="-3283529" y="69495"/>
              <a:ext cx="5062940" cy="1114547"/>
            </a:xfrm>
            <a:prstGeom prst="rect">
              <a:avLst/>
            </a:prstGeom>
            <a:noFill/>
          </p:spPr>
          <p:txBody>
            <a:bodyPr wrap="square" rtlCol="0">
              <a:spAutoFit/>
            </a:bodyPr>
            <a:lstStyle/>
            <a:p>
              <a:r>
                <a:rPr lang="it-IT" sz="1200" dirty="0">
                  <a:latin typeface="Calibri" panose="020F0502020204030204" pitchFamily="34" charset="0"/>
                  <a:ea typeface="Tahoma" pitchFamily="34" charset="0"/>
                  <a:cs typeface="Tahoma" pitchFamily="34" charset="0"/>
                </a:rPr>
                <a:t>Evento del 27/01/2018, </a:t>
              </a:r>
              <a:r>
                <a:rPr lang="it-IT" sz="1200" dirty="0" err="1">
                  <a:latin typeface="Calibri" panose="020F0502020204030204" pitchFamily="34" charset="0"/>
                  <a:ea typeface="Tahoma" pitchFamily="34" charset="0"/>
                  <a:cs typeface="Tahoma" pitchFamily="34" charset="0"/>
                </a:rPr>
                <a:t>Geoglifi</a:t>
              </a:r>
              <a:r>
                <a:rPr lang="it-IT" sz="1200" dirty="0">
                  <a:latin typeface="Calibri" panose="020F0502020204030204" pitchFamily="34" charset="0"/>
                  <a:ea typeface="Tahoma" pitchFamily="34" charset="0"/>
                  <a:cs typeface="Tahoma" pitchFamily="34" charset="0"/>
                </a:rPr>
                <a:t> lungo la Panamericana </a:t>
              </a:r>
              <a:r>
                <a:rPr lang="it-IT" sz="1200" dirty="0" err="1">
                  <a:latin typeface="Calibri" panose="020F0502020204030204" pitchFamily="34" charset="0"/>
                  <a:ea typeface="Tahoma" pitchFamily="34" charset="0"/>
                  <a:cs typeface="Tahoma" pitchFamily="34" charset="0"/>
                </a:rPr>
                <a:t>Sur</a:t>
              </a:r>
              <a:r>
                <a:rPr lang="it-IT" sz="1200" dirty="0">
                  <a:latin typeface="Calibri" panose="020F0502020204030204" pitchFamily="34" charset="0"/>
                  <a:ea typeface="Tahoma" pitchFamily="34" charset="0"/>
                  <a:cs typeface="Tahoma" pitchFamily="34" charset="0"/>
                </a:rPr>
                <a:t>, Sito UNESCO Linee di Nasca, Perù</a:t>
              </a:r>
            </a:p>
          </p:txBody>
        </p:sp>
        <p:pic>
          <p:nvPicPr>
            <p:cNvPr id="5" name="Immagine 4"/>
            <p:cNvPicPr>
              <a:picLocks noChangeAspect="1"/>
            </p:cNvPicPr>
            <p:nvPr/>
          </p:nvPicPr>
          <p:blipFill rotWithShape="1">
            <a:blip cstate="email">
              <a:extLst>
                <a:ext uri="{28A0092B-C50C-407E-A947-70E740481C1C}">
                  <a14:useLocalDpi xmlns:a14="http://schemas.microsoft.com/office/drawing/2010/main" val="0"/>
                </a:ext>
              </a:extLst>
            </a:blip>
            <a:srcRect l="16952" t="23921" r="2889"/>
            <a:stretch/>
          </p:blipFill>
          <p:spPr>
            <a:xfrm>
              <a:off x="-2870442" y="1424161"/>
              <a:ext cx="5396090" cy="3414247"/>
            </a:xfrm>
            <a:prstGeom prst="rect">
              <a:avLst/>
            </a:prstGeom>
          </p:spPr>
        </p:pic>
        <p:pic>
          <p:nvPicPr>
            <p:cNvPr id="6" name="Immagine 5"/>
            <p:cNvPicPr>
              <a:picLocks noChangeAspect="1"/>
            </p:cNvPicPr>
            <p:nvPr/>
          </p:nvPicPr>
          <p:blipFill rotWithShape="1">
            <a:blip cstate="email">
              <a:extLst>
                <a:ext uri="{28A0092B-C50C-407E-A947-70E740481C1C}">
                  <a14:useLocalDpi xmlns:a14="http://schemas.microsoft.com/office/drawing/2010/main" val="0"/>
                </a:ext>
              </a:extLst>
            </a:blip>
            <a:srcRect l="13038" t="14572" r="17345"/>
            <a:stretch/>
          </p:blipFill>
          <p:spPr>
            <a:xfrm>
              <a:off x="1779413" y="-57017"/>
              <a:ext cx="2857500" cy="2174910"/>
            </a:xfrm>
            <a:prstGeom prst="rect">
              <a:avLst/>
            </a:prstGeom>
            <a:ln w="19050">
              <a:solidFill>
                <a:srgbClr val="FFC000"/>
              </a:solidFill>
            </a:ln>
          </p:spPr>
        </p:pic>
        <p:sp>
          <p:nvSpPr>
            <p:cNvPr id="7" name="Rettangolo 6"/>
            <p:cNvSpPr/>
            <p:nvPr/>
          </p:nvSpPr>
          <p:spPr>
            <a:xfrm>
              <a:off x="-2810484" y="4148151"/>
              <a:ext cx="4618013" cy="636884"/>
            </a:xfrm>
            <a:prstGeom prst="rect">
              <a:avLst/>
            </a:prstGeom>
          </p:spPr>
          <p:txBody>
            <a:bodyPr wrap="square">
              <a:spAutoFit/>
            </a:bodyPr>
            <a:lstStyle/>
            <a:p>
              <a:r>
                <a:rPr lang="it-IT" sz="900" b="1" i="1" dirty="0">
                  <a:solidFill>
                    <a:schemeClr val="bg1"/>
                  </a:solidFill>
                </a:rPr>
                <a:t>Photo © </a:t>
              </a:r>
              <a:r>
                <a:rPr lang="it-IT" sz="900" b="1" i="1" dirty="0" err="1">
                  <a:solidFill>
                    <a:schemeClr val="bg1"/>
                  </a:solidFill>
                </a:rPr>
                <a:t>Genry</a:t>
              </a:r>
              <a:r>
                <a:rPr lang="it-IT" sz="900" b="1" i="1" dirty="0">
                  <a:solidFill>
                    <a:schemeClr val="bg1"/>
                  </a:solidFill>
                </a:rPr>
                <a:t> </a:t>
              </a:r>
              <a:r>
                <a:rPr lang="it-IT" sz="900" b="1" i="1" dirty="0" err="1">
                  <a:solidFill>
                    <a:schemeClr val="bg1"/>
                  </a:solidFill>
                </a:rPr>
                <a:t>Bautista</a:t>
              </a:r>
              <a:endParaRPr lang="it-IT" sz="900" b="1" i="1" dirty="0">
                <a:solidFill>
                  <a:schemeClr val="bg1"/>
                </a:solidFill>
              </a:endParaRPr>
            </a:p>
            <a:p>
              <a:r>
                <a:rPr lang="it-IT" sz="900" b="1" i="1" u="sng" dirty="0">
                  <a:solidFill>
                    <a:schemeClr val="bg1"/>
                  </a:solidFill>
                </a:rPr>
                <a:t>www.andina.pe</a:t>
              </a:r>
              <a:r>
                <a:rPr lang="it-IT" sz="900" b="1" i="1" dirty="0">
                  <a:solidFill>
                    <a:schemeClr val="bg1"/>
                  </a:solidFill>
                </a:rPr>
                <a:t>   </a:t>
              </a:r>
            </a:p>
          </p:txBody>
        </p:sp>
        <p:sp>
          <p:nvSpPr>
            <p:cNvPr id="8" name="Rettangolo 7"/>
            <p:cNvSpPr/>
            <p:nvPr/>
          </p:nvSpPr>
          <p:spPr>
            <a:xfrm>
              <a:off x="2742009" y="-1245"/>
              <a:ext cx="1867524" cy="230833"/>
            </a:xfrm>
            <a:prstGeom prst="rect">
              <a:avLst/>
            </a:prstGeom>
          </p:spPr>
          <p:txBody>
            <a:bodyPr wrap="square">
              <a:spAutoFit/>
            </a:bodyPr>
            <a:lstStyle/>
            <a:p>
              <a:pPr algn="r"/>
              <a:r>
                <a:rPr lang="it-IT" sz="900" i="1" dirty="0">
                  <a:solidFill>
                    <a:schemeClr val="bg1"/>
                  </a:solidFill>
                </a:rPr>
                <a:t>Photo © </a:t>
              </a:r>
              <a:r>
                <a:rPr lang="it-IT" sz="900" i="1" dirty="0" err="1">
                  <a:solidFill>
                    <a:schemeClr val="bg1"/>
                  </a:solidFill>
                </a:rPr>
                <a:t>Ministerio</a:t>
              </a:r>
              <a:r>
                <a:rPr lang="it-IT" sz="900" i="1" dirty="0">
                  <a:solidFill>
                    <a:schemeClr val="bg1"/>
                  </a:solidFill>
                </a:rPr>
                <a:t> Cultura </a:t>
              </a:r>
            </a:p>
          </p:txBody>
        </p:sp>
        <p:sp>
          <p:nvSpPr>
            <p:cNvPr id="9" name="Rettangolo 8"/>
            <p:cNvSpPr/>
            <p:nvPr/>
          </p:nvSpPr>
          <p:spPr>
            <a:xfrm>
              <a:off x="830197" y="1935596"/>
              <a:ext cx="577848" cy="348344"/>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17"/>
            <p:cNvCxnSpPr/>
            <p:nvPr/>
          </p:nvCxnSpPr>
          <p:spPr>
            <a:xfrm flipV="1">
              <a:off x="830197" y="-57017"/>
              <a:ext cx="949216" cy="1992612"/>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ttore diritto 18"/>
            <p:cNvCxnSpPr/>
            <p:nvPr/>
          </p:nvCxnSpPr>
          <p:spPr>
            <a:xfrm flipV="1">
              <a:off x="1428740" y="2129717"/>
              <a:ext cx="3208173" cy="154220"/>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12" name="Immagine 11"/>
            <p:cNvPicPr>
              <a:picLocks noChangeAspect="1"/>
            </p:cNvPicPr>
            <p:nvPr/>
          </p:nvPicPr>
          <p:blipFill>
            <a:blip cstate="email">
              <a:extLst>
                <a:ext uri="{28A0092B-C50C-407E-A947-70E740481C1C}">
                  <a14:useLocalDpi xmlns:a14="http://schemas.microsoft.com/office/drawing/2010/main" val="0"/>
                </a:ext>
              </a:extLst>
            </a:blip>
            <a:stretch>
              <a:fillRect/>
            </a:stretch>
          </p:blipFill>
          <p:spPr>
            <a:xfrm>
              <a:off x="-2687031" y="1517634"/>
              <a:ext cx="1654939" cy="460250"/>
            </a:xfrm>
            <a:prstGeom prst="rect">
              <a:avLst/>
            </a:prstGeom>
          </p:spPr>
        </p:pic>
      </p:grpSp>
      <p:sp>
        <p:nvSpPr>
          <p:cNvPr id="13" name="CasellaDiTesto 12"/>
          <p:cNvSpPr txBox="1"/>
          <p:nvPr/>
        </p:nvSpPr>
        <p:spPr>
          <a:xfrm>
            <a:off x="5148063" y="893338"/>
            <a:ext cx="3995937" cy="3554819"/>
          </a:xfrm>
          <a:prstGeom prst="rect">
            <a:avLst/>
          </a:prstGeom>
          <a:noFill/>
        </p:spPr>
        <p:txBody>
          <a:bodyPr wrap="square" rtlCol="0">
            <a:spAutoFit/>
          </a:bodyPr>
          <a:lstStyle/>
          <a:p>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Un camion inavvertitamente è uscito fuori dalla superstrada e ha invaso l’area protetta del sito UNESCO delle linee di Nasca, danneggiando 3 </a:t>
            </a:r>
            <a:r>
              <a:rPr lang="it-IT" sz="1500" dirty="0" err="1">
                <a:solidFill>
                  <a:srgbClr val="002060"/>
                </a:solidFill>
                <a:latin typeface="Georgia" panose="02040502050405020303" pitchFamily="18" charset="0"/>
                <a:ea typeface="Georgia" panose="02040502050405020303" pitchFamily="18" charset="0"/>
                <a:cs typeface="Georgia" panose="02040502050405020303" pitchFamily="18" charset="0"/>
              </a:rPr>
              <a:t>geoglifi</a:t>
            </a:r>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 con le tracce delle ruote.</a:t>
            </a:r>
          </a:p>
          <a:p>
            <a:endPar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La mappa di coerenza interferometrica generata confrontando la coppia di immagini COSMO-SkyMed </a:t>
            </a:r>
            <a:r>
              <a:rPr lang="it-IT" sz="1500" dirty="0" err="1">
                <a:solidFill>
                  <a:srgbClr val="002060"/>
                </a:solidFill>
                <a:latin typeface="Georgia" panose="02040502050405020303" pitchFamily="18" charset="0"/>
                <a:ea typeface="Georgia" panose="02040502050405020303" pitchFamily="18" charset="0"/>
                <a:cs typeface="Georgia" panose="02040502050405020303" pitchFamily="18" charset="0"/>
              </a:rPr>
              <a:t>StripMap</a:t>
            </a:r>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 HI-MAGE a 3 m di risoluzione acquisite nell’ambito della </a:t>
            </a:r>
            <a:r>
              <a:rPr lang="it-IT" sz="1500" b="1" dirty="0">
                <a:solidFill>
                  <a:srgbClr val="002060"/>
                </a:solidFill>
                <a:latin typeface="Georgia" panose="02040502050405020303" pitchFamily="18" charset="0"/>
                <a:ea typeface="Georgia" panose="02040502050405020303" pitchFamily="18" charset="0"/>
                <a:cs typeface="Georgia" panose="02040502050405020303" pitchFamily="18" charset="0"/>
              </a:rPr>
              <a:t>Background </a:t>
            </a:r>
            <a:r>
              <a:rPr lang="it-IT" sz="1500" b="1" dirty="0" err="1">
                <a:solidFill>
                  <a:srgbClr val="002060"/>
                </a:solidFill>
                <a:latin typeface="Georgia" panose="02040502050405020303" pitchFamily="18" charset="0"/>
                <a:ea typeface="Georgia" panose="02040502050405020303" pitchFamily="18" charset="0"/>
                <a:cs typeface="Georgia" panose="02040502050405020303" pitchFamily="18" charset="0"/>
              </a:rPr>
              <a:t>Mission</a:t>
            </a:r>
            <a:r>
              <a:rPr lang="it-IT" sz="1500" b="1" dirty="0">
                <a:solidFill>
                  <a:srgbClr val="002060"/>
                </a:solidFill>
                <a:latin typeface="Georgia" panose="02040502050405020303" pitchFamily="18" charset="0"/>
                <a:ea typeface="Georgia" panose="02040502050405020303" pitchFamily="18" charset="0"/>
                <a:cs typeface="Georgia" panose="02040502050405020303" pitchFamily="18" charset="0"/>
              </a:rPr>
              <a:t> </a:t>
            </a:r>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a cavallo dell’evento mostra chiaramente la traccia lasciata dagli pneumatici e permette di ricostruire, da remoto, l’impatto causato dal veicolo al patrimonio archeologico.  </a:t>
            </a:r>
          </a:p>
        </p:txBody>
      </p:sp>
      <p:grpSp>
        <p:nvGrpSpPr>
          <p:cNvPr id="16" name="Gruppo 15"/>
          <p:cNvGrpSpPr/>
          <p:nvPr/>
        </p:nvGrpSpPr>
        <p:grpSpPr>
          <a:xfrm rot="5400000">
            <a:off x="2703678" y="4932227"/>
            <a:ext cx="2066404" cy="1094176"/>
            <a:chOff x="8565115" y="-785520"/>
            <a:chExt cx="2340000" cy="1529194"/>
          </a:xfrm>
        </p:grpSpPr>
        <p:cxnSp>
          <p:nvCxnSpPr>
            <p:cNvPr id="17" name="Connettore 2 16"/>
            <p:cNvCxnSpPr/>
            <p:nvPr/>
          </p:nvCxnSpPr>
          <p:spPr bwMode="auto">
            <a:xfrm>
              <a:off x="8565115" y="479810"/>
              <a:ext cx="2340000" cy="0"/>
            </a:xfrm>
            <a:prstGeom prst="straightConnector1">
              <a:avLst/>
            </a:prstGeom>
            <a:solidFill>
              <a:schemeClr val="accent1"/>
            </a:solidFill>
            <a:ln w="57150" cap="flat" cmpd="sng" algn="ctr">
              <a:solidFill>
                <a:schemeClr val="tx1"/>
              </a:solidFill>
              <a:prstDash val="solid"/>
              <a:round/>
              <a:headEnd type="none" w="med" len="med"/>
              <a:tailEnd type="triangle" w="lg" len="lg"/>
            </a:ln>
            <a:effectLst/>
          </p:spPr>
        </p:cxnSp>
        <p:sp>
          <p:nvSpPr>
            <p:cNvPr id="18" name="Rettangolo 17"/>
            <p:cNvSpPr/>
            <p:nvPr/>
          </p:nvSpPr>
          <p:spPr>
            <a:xfrm rot="16200000">
              <a:off x="9690621" y="-322305"/>
              <a:ext cx="1059906" cy="276999"/>
            </a:xfrm>
            <a:prstGeom prst="rect">
              <a:avLst/>
            </a:prstGeom>
            <a:ln>
              <a:noFill/>
            </a:ln>
          </p:spPr>
          <p:txBody>
            <a:bodyPr wrap="none">
              <a:spAutoFit/>
            </a:bodyPr>
            <a:lstStyle/>
            <a:p>
              <a:r>
                <a:rPr lang="en-GB" sz="1200" dirty="0" err="1">
                  <a:latin typeface="Calibri" pitchFamily="34" charset="0"/>
                </a:rPr>
                <a:t>Gennaio</a:t>
              </a:r>
              <a:r>
                <a:rPr lang="en-GB" sz="1200" dirty="0">
                  <a:latin typeface="Calibri" pitchFamily="34" charset="0"/>
                </a:rPr>
                <a:t> 2018</a:t>
              </a:r>
            </a:p>
          </p:txBody>
        </p:sp>
        <p:sp>
          <p:nvSpPr>
            <p:cNvPr id="19" name="Ovale 18"/>
            <p:cNvSpPr/>
            <p:nvPr/>
          </p:nvSpPr>
          <p:spPr bwMode="auto">
            <a:xfrm>
              <a:off x="10097812" y="355766"/>
              <a:ext cx="245520" cy="2455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effectLst/>
                <a:latin typeface="Times New Roman" pitchFamily="18" charset="0"/>
              </a:endParaRPr>
            </a:p>
          </p:txBody>
        </p:sp>
        <p:sp>
          <p:nvSpPr>
            <p:cNvPr id="20" name="Rettangolo 19"/>
            <p:cNvSpPr/>
            <p:nvPr/>
          </p:nvSpPr>
          <p:spPr>
            <a:xfrm rot="16200000">
              <a:off x="8440251" y="-328733"/>
              <a:ext cx="1138004" cy="276999"/>
            </a:xfrm>
            <a:prstGeom prst="rect">
              <a:avLst/>
            </a:prstGeom>
            <a:ln>
              <a:noFill/>
            </a:ln>
          </p:spPr>
          <p:txBody>
            <a:bodyPr wrap="none">
              <a:spAutoFit/>
            </a:bodyPr>
            <a:lstStyle/>
            <a:p>
              <a:r>
                <a:rPr lang="en-GB" sz="1200" dirty="0" err="1">
                  <a:latin typeface="Calibri" pitchFamily="34" charset="0"/>
                </a:rPr>
                <a:t>Dicembre</a:t>
              </a:r>
              <a:r>
                <a:rPr lang="en-GB" sz="1200" dirty="0">
                  <a:latin typeface="Calibri" pitchFamily="34" charset="0"/>
                </a:rPr>
                <a:t> 2017</a:t>
              </a:r>
            </a:p>
          </p:txBody>
        </p:sp>
        <p:sp>
          <p:nvSpPr>
            <p:cNvPr id="21" name="Ovale 20"/>
            <p:cNvSpPr/>
            <p:nvPr/>
          </p:nvSpPr>
          <p:spPr bwMode="auto">
            <a:xfrm>
              <a:off x="8886492" y="347629"/>
              <a:ext cx="245520" cy="2455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effectLst/>
                <a:latin typeface="Times New Roman" pitchFamily="18" charset="0"/>
              </a:endParaRPr>
            </a:p>
          </p:txBody>
        </p:sp>
        <p:sp>
          <p:nvSpPr>
            <p:cNvPr id="22" name="Rettangolo 21"/>
            <p:cNvSpPr/>
            <p:nvPr/>
          </p:nvSpPr>
          <p:spPr>
            <a:xfrm rot="16200000">
              <a:off x="9222420" y="-337962"/>
              <a:ext cx="1172116" cy="276999"/>
            </a:xfrm>
            <a:prstGeom prst="rect">
              <a:avLst/>
            </a:prstGeom>
            <a:ln>
              <a:noFill/>
            </a:ln>
          </p:spPr>
          <p:txBody>
            <a:bodyPr wrap="none">
              <a:spAutoFit/>
            </a:bodyPr>
            <a:lstStyle/>
            <a:p>
              <a:r>
                <a:rPr lang="en-GB" sz="1200" dirty="0">
                  <a:solidFill>
                    <a:srgbClr val="FF0000"/>
                  </a:solidFill>
                  <a:latin typeface="Calibri" pitchFamily="34" charset="0"/>
                </a:rPr>
                <a:t>* </a:t>
              </a:r>
              <a:r>
                <a:rPr lang="en-GB" sz="1200" dirty="0" err="1">
                  <a:solidFill>
                    <a:srgbClr val="FF0000"/>
                  </a:solidFill>
                  <a:latin typeface="Calibri" pitchFamily="34" charset="0"/>
                </a:rPr>
                <a:t>Gennaio</a:t>
              </a:r>
              <a:r>
                <a:rPr lang="en-GB" sz="1200" dirty="0">
                  <a:solidFill>
                    <a:srgbClr val="FF0000"/>
                  </a:solidFill>
                  <a:latin typeface="Calibri" pitchFamily="34" charset="0"/>
                </a:rPr>
                <a:t> 2018</a:t>
              </a:r>
            </a:p>
          </p:txBody>
        </p:sp>
        <p:sp>
          <p:nvSpPr>
            <p:cNvPr id="23" name="Ovale 22"/>
            <p:cNvSpPr/>
            <p:nvPr/>
          </p:nvSpPr>
          <p:spPr bwMode="auto">
            <a:xfrm>
              <a:off x="9685718" y="348822"/>
              <a:ext cx="245520" cy="24552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effectLst/>
                <a:latin typeface="Times New Roman" pitchFamily="18" charset="0"/>
              </a:endParaRPr>
            </a:p>
          </p:txBody>
        </p:sp>
        <p:sp>
          <p:nvSpPr>
            <p:cNvPr id="24" name="Parentesi quadra aperta 23"/>
            <p:cNvSpPr/>
            <p:nvPr/>
          </p:nvSpPr>
          <p:spPr>
            <a:xfrm rot="16200000">
              <a:off x="9566555" y="76977"/>
              <a:ext cx="109395" cy="1224000"/>
            </a:xfrm>
            <a:prstGeom prst="leftBracket">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25" name="Titolo 1"/>
          <p:cNvSpPr txBox="1">
            <a:spLocks/>
          </p:cNvSpPr>
          <p:nvPr/>
        </p:nvSpPr>
        <p:spPr>
          <a:xfrm>
            <a:off x="764536" y="75707"/>
            <a:ext cx="8285948" cy="5068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1800" dirty="0">
                <a:solidFill>
                  <a:srgbClr val="002060"/>
                </a:solidFill>
                <a:latin typeface="Georgia" panose="02040502050405020303" pitchFamily="18" charset="0"/>
                <a:ea typeface="Georgia" panose="02040502050405020303" pitchFamily="18" charset="0"/>
                <a:cs typeface="Georgia" panose="02040502050405020303" pitchFamily="18" charset="0"/>
              </a:rPr>
              <a:t>NON SOLO </a:t>
            </a:r>
            <a:r>
              <a:rPr lang="en-GB" sz="1800" dirty="0" err="1">
                <a:solidFill>
                  <a:srgbClr val="002060"/>
                </a:solidFill>
                <a:latin typeface="Georgia" panose="02040502050405020303" pitchFamily="18" charset="0"/>
                <a:ea typeface="Georgia" panose="02040502050405020303" pitchFamily="18" charset="0"/>
                <a:cs typeface="Georgia" panose="02040502050405020303" pitchFamily="18" charset="0"/>
              </a:rPr>
              <a:t>InSAR</a:t>
            </a:r>
            <a:r>
              <a:rPr lang="en-GB" sz="1800" dirty="0">
                <a:solidFill>
                  <a:srgbClr val="002060"/>
                </a:solidFill>
                <a:latin typeface="Georgia" panose="02040502050405020303" pitchFamily="18" charset="0"/>
                <a:ea typeface="Georgia" panose="02040502050405020303" pitchFamily="18" charset="0"/>
                <a:cs typeface="Georgia" panose="02040502050405020303" pitchFamily="18" charset="0"/>
              </a:rPr>
              <a:t>, MA ANCHE APPROCCIO DI CHANGE DETECTION</a:t>
            </a:r>
          </a:p>
        </p:txBody>
      </p:sp>
      <p:sp>
        <p:nvSpPr>
          <p:cNvPr id="27" name="Rettangolo 26"/>
          <p:cNvSpPr/>
          <p:nvPr/>
        </p:nvSpPr>
        <p:spPr>
          <a:xfrm>
            <a:off x="4932041" y="4653136"/>
            <a:ext cx="4303984" cy="1477328"/>
          </a:xfrm>
          <a:prstGeom prst="rect">
            <a:avLst/>
          </a:prstGeom>
        </p:spPr>
        <p:txBody>
          <a:bodyPr wrap="square">
            <a:spAutoFit/>
          </a:bodyPr>
          <a:lstStyle/>
          <a:p>
            <a:r>
              <a:rPr lang="it-IT" sz="1500" dirty="0">
                <a:solidFill>
                  <a:srgbClr val="002060"/>
                </a:solidFill>
                <a:latin typeface="Georgia" panose="02040502050405020303" pitchFamily="18" charset="0"/>
                <a:ea typeface="Georgia" panose="02040502050405020303" pitchFamily="18" charset="0"/>
                <a:cs typeface="Georgia" panose="02040502050405020303" pitchFamily="18" charset="0"/>
              </a:rPr>
              <a:t>Questo è un esempio che ben mette in evidenza l’importanza e l’utilità di popolare archivi di serie temporali permettendo l’indagine continua di cambiamenti e deformazioni di superficie su un’ampia estensione temporale e spaziale, con alta risoluzione spaziale e tempo di rivisitazione.</a:t>
            </a:r>
          </a:p>
        </p:txBody>
      </p:sp>
      <p:pic>
        <p:nvPicPr>
          <p:cNvPr id="28" name="Immagine 27"/>
          <p:cNvPicPr>
            <a:picLocks noChangeAspect="1"/>
          </p:cNvPicPr>
          <p:nvPr/>
        </p:nvPicPr>
        <p:blipFill>
          <a:blip cstate="print"/>
          <a:stretch>
            <a:fillRect/>
          </a:stretch>
        </p:blipFill>
        <p:spPr>
          <a:xfrm>
            <a:off x="82455" y="36491"/>
            <a:ext cx="598738" cy="548242"/>
          </a:xfrm>
          <a:prstGeom prst="rect">
            <a:avLst/>
          </a:prstGeom>
        </p:spPr>
      </p:pic>
      <p:pic>
        <p:nvPicPr>
          <p:cNvPr id="262146" name="Picture 2"/>
          <p:cNvPicPr>
            <a:picLocks noChangeAspect="1" noChangeArrowheads="1"/>
          </p:cNvPicPr>
          <p:nvPr/>
        </p:nvPicPr>
        <p:blipFill>
          <a:blip cstate="print"/>
          <a:srcRect/>
          <a:stretch>
            <a:fillRect/>
          </a:stretch>
        </p:blipFill>
        <p:spPr bwMode="auto">
          <a:xfrm>
            <a:off x="179512" y="4009605"/>
            <a:ext cx="2952328" cy="2659755"/>
          </a:xfrm>
          <a:prstGeom prst="rect">
            <a:avLst/>
          </a:prstGeom>
          <a:noFill/>
          <a:ln w="9525">
            <a:noFill/>
            <a:miter lim="800000"/>
            <a:headEnd/>
            <a:tailEnd/>
          </a:ln>
        </p:spPr>
      </p:pic>
      <p:sp>
        <p:nvSpPr>
          <p:cNvPr id="29" name="Rettangolo 28"/>
          <p:cNvSpPr/>
          <p:nvPr/>
        </p:nvSpPr>
        <p:spPr>
          <a:xfrm>
            <a:off x="3707904" y="6207695"/>
            <a:ext cx="5256584" cy="553998"/>
          </a:xfrm>
          <a:prstGeom prst="rect">
            <a:avLst/>
          </a:prstGeom>
        </p:spPr>
        <p:txBody>
          <a:bodyPr wrap="square">
            <a:spAutoFit/>
          </a:bodyPr>
          <a:lstStyle/>
          <a:p>
            <a:pPr algn="just"/>
            <a:r>
              <a:rPr lang="en-US" sz="1000" dirty="0"/>
              <a:t>Cigna F. &amp; Tapete D. (2018) </a:t>
            </a:r>
            <a:r>
              <a:rPr lang="en-US" sz="1000" i="1" dirty="0"/>
              <a:t>Tracking Human-Induced Landscape Disturbance at the </a:t>
            </a:r>
            <a:r>
              <a:rPr lang="en-US" sz="1000" i="1" dirty="0" err="1"/>
              <a:t>Nasca</a:t>
            </a:r>
            <a:r>
              <a:rPr lang="en-US" sz="1000" i="1" dirty="0"/>
              <a:t> Lines UNESCO World Heritage Site in Peru with COSMO-</a:t>
            </a:r>
            <a:r>
              <a:rPr lang="en-US" sz="1000" i="1" dirty="0" err="1"/>
              <a:t>SkyMed</a:t>
            </a:r>
            <a:r>
              <a:rPr lang="en-US" sz="1000" i="1" dirty="0"/>
              <a:t> </a:t>
            </a:r>
            <a:r>
              <a:rPr lang="en-US" sz="1000" i="1" dirty="0" err="1"/>
              <a:t>InSAR</a:t>
            </a:r>
            <a:r>
              <a:rPr lang="en-US" sz="1000" dirty="0"/>
              <a:t>. </a:t>
            </a:r>
            <a:r>
              <a:rPr lang="en-US" sz="1000" b="1" i="1" dirty="0"/>
              <a:t>Remote Sens.</a:t>
            </a:r>
            <a:r>
              <a:rPr lang="en-US" sz="1000" dirty="0"/>
              <a:t>, 10, 572. </a:t>
            </a:r>
            <a:r>
              <a:rPr lang="en-US" sz="1000" dirty="0" err="1"/>
              <a:t>doi</a:t>
            </a:r>
            <a:r>
              <a:rPr lang="en-US" sz="1000" dirty="0"/>
              <a:t>: 10.3390/rs10040572</a:t>
            </a:r>
            <a:endParaRPr lang="en-GB" sz="1000" dirty="0"/>
          </a:p>
        </p:txBody>
      </p:sp>
    </p:spTree>
    <p:extLst>
      <p:ext uri="{BB962C8B-B14F-4D97-AF65-F5344CB8AC3E}">
        <p14:creationId xmlns:p14="http://schemas.microsoft.com/office/powerpoint/2010/main" val="39654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p:cNvPicPr/>
          <p:nvPr/>
        </p:nvPicPr>
        <p:blipFill>
          <a:blip cstate="email">
            <a:extLst>
              <a:ext uri="{28A0092B-C50C-407E-A947-70E740481C1C}">
                <a14:useLocalDpi xmlns:a14="http://schemas.microsoft.com/office/drawing/2010/main" val="0"/>
              </a:ext>
            </a:extLst>
          </a:blip>
          <a:srcRect/>
          <a:stretch>
            <a:fillRect/>
          </a:stretch>
        </p:blipFill>
        <p:spPr bwMode="auto">
          <a:xfrm>
            <a:off x="3534837" y="3531063"/>
            <a:ext cx="4121784" cy="2402182"/>
          </a:xfrm>
          <a:prstGeom prst="rect">
            <a:avLst/>
          </a:prstGeom>
          <a:noFill/>
        </p:spPr>
      </p:pic>
      <p:sp>
        <p:nvSpPr>
          <p:cNvPr id="4" name="Rettangolo 3"/>
          <p:cNvSpPr/>
          <p:nvPr/>
        </p:nvSpPr>
        <p:spPr>
          <a:xfrm>
            <a:off x="1112801" y="94182"/>
            <a:ext cx="7884368" cy="400110"/>
          </a:xfrm>
          <a:prstGeom prst="rect">
            <a:avLst/>
          </a:prstGeom>
        </p:spPr>
        <p:txBody>
          <a:bodyPr wrap="square">
            <a:spAutoFit/>
          </a:bodyPr>
          <a:lstStyle/>
          <a:p>
            <a:pPr lvl="0" algn="ctr" defTabSz="685800" eaLnBrk="1" hangingPunct="1">
              <a:defRPr/>
            </a:pPr>
            <a:r>
              <a:rPr lang="en-US" altLang="it-IT" sz="2000" b="1" i="1" dirty="0">
                <a:solidFill>
                  <a:srgbClr val="002060"/>
                </a:solidFill>
              </a:rPr>
              <a:t>In </a:t>
            </a:r>
            <a:r>
              <a:rPr lang="en-US" altLang="it-IT" sz="2000" b="1" i="1" dirty="0" err="1">
                <a:solidFill>
                  <a:srgbClr val="002060"/>
                </a:solidFill>
              </a:rPr>
              <a:t>che</a:t>
            </a:r>
            <a:r>
              <a:rPr lang="en-US" altLang="it-IT" sz="2000" b="1" i="1" dirty="0">
                <a:solidFill>
                  <a:srgbClr val="002060"/>
                </a:solidFill>
              </a:rPr>
              <a:t> </a:t>
            </a:r>
            <a:r>
              <a:rPr lang="en-US" altLang="it-IT" sz="2000" b="1" i="1" dirty="0" err="1">
                <a:solidFill>
                  <a:srgbClr val="002060"/>
                </a:solidFill>
              </a:rPr>
              <a:t>modo</a:t>
            </a:r>
            <a:r>
              <a:rPr lang="en-US" altLang="it-IT" sz="2000" b="1" i="1" dirty="0">
                <a:solidFill>
                  <a:srgbClr val="002060"/>
                </a:solidFill>
              </a:rPr>
              <a:t> </a:t>
            </a:r>
            <a:r>
              <a:rPr lang="en-US" altLang="it-IT" sz="2000" b="1" i="1" dirty="0" err="1">
                <a:solidFill>
                  <a:srgbClr val="002060"/>
                </a:solidFill>
              </a:rPr>
              <a:t>questi</a:t>
            </a:r>
            <a:r>
              <a:rPr lang="en-US" altLang="it-IT" sz="2000" b="1" i="1" dirty="0">
                <a:solidFill>
                  <a:srgbClr val="002060"/>
                </a:solidFill>
              </a:rPr>
              <a:t> data sets </a:t>
            </a:r>
            <a:r>
              <a:rPr lang="en-US" altLang="it-IT" sz="2000" b="1" i="1" dirty="0" err="1">
                <a:solidFill>
                  <a:srgbClr val="002060"/>
                </a:solidFill>
              </a:rPr>
              <a:t>sono</a:t>
            </a:r>
            <a:r>
              <a:rPr lang="en-US" altLang="it-IT" sz="2000" b="1" i="1" dirty="0">
                <a:solidFill>
                  <a:srgbClr val="002060"/>
                </a:solidFill>
              </a:rPr>
              <a:t> </a:t>
            </a:r>
            <a:r>
              <a:rPr lang="en-US" altLang="it-IT" sz="2000" b="1" i="1" dirty="0" err="1">
                <a:solidFill>
                  <a:srgbClr val="002060"/>
                </a:solidFill>
              </a:rPr>
              <a:t>resi</a:t>
            </a:r>
            <a:r>
              <a:rPr lang="en-US" altLang="it-IT" sz="2000" b="1" i="1" dirty="0">
                <a:solidFill>
                  <a:srgbClr val="002060"/>
                </a:solidFill>
              </a:rPr>
              <a:t> </a:t>
            </a:r>
            <a:r>
              <a:rPr lang="en-US" altLang="it-IT" sz="2000" b="1" i="1" dirty="0" err="1">
                <a:solidFill>
                  <a:srgbClr val="002060"/>
                </a:solidFill>
              </a:rPr>
              <a:t>disponibili</a:t>
            </a:r>
            <a:r>
              <a:rPr lang="en-US" altLang="it-IT" sz="2000" b="1" i="1" dirty="0">
                <a:solidFill>
                  <a:srgbClr val="002060"/>
                </a:solidFill>
              </a:rPr>
              <a:t> </a:t>
            </a:r>
            <a:r>
              <a:rPr lang="en-US" altLang="it-IT" sz="2000" b="1" i="1" dirty="0" err="1">
                <a:solidFill>
                  <a:srgbClr val="002060"/>
                </a:solidFill>
              </a:rPr>
              <a:t>all’utenza</a:t>
            </a:r>
            <a:r>
              <a:rPr lang="en-US" altLang="it-IT" sz="2000" b="1" i="1" dirty="0">
                <a:solidFill>
                  <a:srgbClr val="002060"/>
                </a:solidFill>
              </a:rPr>
              <a:t>?</a:t>
            </a:r>
          </a:p>
        </p:txBody>
      </p:sp>
      <p:pic>
        <p:nvPicPr>
          <p:cNvPr id="8" name="Immagine 7"/>
          <p:cNvPicPr>
            <a:picLocks noChangeAspect="1"/>
          </p:cNvPicPr>
          <p:nvPr/>
        </p:nvPicPr>
        <p:blipFill>
          <a:blip cstate="print"/>
          <a:stretch>
            <a:fillRect/>
          </a:stretch>
        </p:blipFill>
        <p:spPr>
          <a:xfrm>
            <a:off x="171199" y="1050617"/>
            <a:ext cx="3290778" cy="4176085"/>
          </a:xfrm>
          <a:prstGeom prst="rect">
            <a:avLst/>
          </a:prstGeom>
          <a:ln>
            <a:solidFill>
              <a:srgbClr val="6666FF"/>
            </a:solidFill>
          </a:ln>
        </p:spPr>
      </p:pic>
      <p:sp>
        <p:nvSpPr>
          <p:cNvPr id="9" name="Rettangolo 8"/>
          <p:cNvSpPr/>
          <p:nvPr/>
        </p:nvSpPr>
        <p:spPr>
          <a:xfrm>
            <a:off x="3923928" y="1535656"/>
            <a:ext cx="4716016" cy="646331"/>
          </a:xfrm>
          <a:prstGeom prst="rect">
            <a:avLst/>
          </a:prstGeom>
          <a:ln w="38100">
            <a:solidFill>
              <a:srgbClr val="C00000"/>
            </a:solidFill>
          </a:ln>
        </p:spPr>
        <p:txBody>
          <a:bodyPr wrap="square">
            <a:spAutoFit/>
          </a:bodyPr>
          <a:lstStyle/>
          <a:p>
            <a:r>
              <a:rPr lang="it-IT" dirty="0">
                <a:hlinkClick r:id="rId2"/>
              </a:rPr>
              <a:t>https://www.asi.it/bandi_e_concorsi/cosmo-skymed-constellation-data-utilization/</a:t>
            </a:r>
            <a:endParaRPr lang="it-IT" dirty="0"/>
          </a:p>
        </p:txBody>
      </p:sp>
      <p:pic>
        <p:nvPicPr>
          <p:cNvPr id="10" name="Immagine 9"/>
          <p:cNvPicPr>
            <a:picLocks noChangeAspect="1"/>
          </p:cNvPicPr>
          <p:nvPr/>
        </p:nvPicPr>
        <p:blipFill>
          <a:blip cstate="print"/>
          <a:stretch>
            <a:fillRect/>
          </a:stretch>
        </p:blipFill>
        <p:spPr>
          <a:xfrm>
            <a:off x="3534837" y="712062"/>
            <a:ext cx="5494198" cy="605824"/>
          </a:xfrm>
          <a:prstGeom prst="rect">
            <a:avLst/>
          </a:prstGeom>
        </p:spPr>
      </p:pic>
      <p:sp>
        <p:nvSpPr>
          <p:cNvPr id="12" name="CasellaDiTesto 12"/>
          <p:cNvSpPr txBox="1">
            <a:spLocks noChangeArrowheads="1"/>
          </p:cNvSpPr>
          <p:nvPr/>
        </p:nvSpPr>
        <p:spPr bwMode="auto">
          <a:xfrm>
            <a:off x="40952" y="4750027"/>
            <a:ext cx="3614472" cy="1508105"/>
          </a:xfrm>
          <a:prstGeom prst="rect">
            <a:avLst/>
          </a:prstGeom>
          <a:solidFill>
            <a:sysClr val="window" lastClr="FFFFFF"/>
          </a:solidFill>
          <a:ln w="15875">
            <a:solidFill>
              <a:srgbClr val="FF0000"/>
            </a:solidFill>
            <a:miter lim="800000"/>
            <a:headEnd/>
            <a:tailEnd/>
          </a:ln>
        </p:spPr>
        <p:txBody>
          <a:bodyPr wrap="square">
            <a:spAutoFit/>
          </a:bodyPr>
          <a:lstStyle>
            <a:lvl1pPr>
              <a:defRPr>
                <a:solidFill>
                  <a:schemeClr val="tx1"/>
                </a:solidFill>
                <a:latin typeface="Calibri" charset="0"/>
                <a:cs typeface="Arial" pitchFamily="34" charset="0"/>
              </a:defRPr>
            </a:lvl1pPr>
            <a:lvl2pPr>
              <a:defRPr>
                <a:solidFill>
                  <a:schemeClr val="tx1"/>
                </a:solidFill>
                <a:latin typeface="Calibri" charset="0"/>
                <a:cs typeface="Arial" pitchFamily="34" charset="0"/>
              </a:defRPr>
            </a:lvl2pPr>
            <a:lvl3pPr marL="1143000" indent="-228600">
              <a:defRPr>
                <a:solidFill>
                  <a:schemeClr val="tx1"/>
                </a:solidFill>
                <a:latin typeface="Calibri" charset="0"/>
                <a:cs typeface="Arial" pitchFamily="34" charset="0"/>
              </a:defRPr>
            </a:lvl3pPr>
            <a:lvl4pPr marL="1600200" indent="-228600">
              <a:defRPr>
                <a:solidFill>
                  <a:schemeClr val="tx1"/>
                </a:solidFill>
                <a:latin typeface="Calibri" charset="0"/>
                <a:cs typeface="Arial" pitchFamily="34" charset="0"/>
              </a:defRPr>
            </a:lvl4pPr>
            <a:lvl5pPr marL="2057400" indent="-228600">
              <a:defRPr>
                <a:solidFill>
                  <a:schemeClr val="tx1"/>
                </a:solidFill>
                <a:latin typeface="Calibri" charset="0"/>
                <a:cs typeface="Arial" pitchFamily="34" charset="0"/>
              </a:defRPr>
            </a:lvl5pPr>
            <a:lvl6pPr marL="2514600" indent="-228600" eaLnBrk="0" fontAlgn="base" hangingPunct="0">
              <a:spcBef>
                <a:spcPct val="0"/>
              </a:spcBef>
              <a:spcAft>
                <a:spcPct val="0"/>
              </a:spcAft>
              <a:defRPr>
                <a:solidFill>
                  <a:schemeClr val="tx1"/>
                </a:solidFill>
                <a:latin typeface="Calibri" charset="0"/>
                <a:cs typeface="Arial" pitchFamily="34" charset="0"/>
              </a:defRPr>
            </a:lvl6pPr>
            <a:lvl7pPr marL="2971800" indent="-228600" eaLnBrk="0" fontAlgn="base" hangingPunct="0">
              <a:spcBef>
                <a:spcPct val="0"/>
              </a:spcBef>
              <a:spcAft>
                <a:spcPct val="0"/>
              </a:spcAft>
              <a:defRPr>
                <a:solidFill>
                  <a:schemeClr val="tx1"/>
                </a:solidFill>
                <a:latin typeface="Calibri" charset="0"/>
                <a:cs typeface="Arial" pitchFamily="34" charset="0"/>
              </a:defRPr>
            </a:lvl7pPr>
            <a:lvl8pPr marL="3429000" indent="-228600" eaLnBrk="0" fontAlgn="base" hangingPunct="0">
              <a:spcBef>
                <a:spcPct val="0"/>
              </a:spcBef>
              <a:spcAft>
                <a:spcPct val="0"/>
              </a:spcAft>
              <a:defRPr>
                <a:solidFill>
                  <a:schemeClr val="tx1"/>
                </a:solidFill>
                <a:latin typeface="Calibri" charset="0"/>
                <a:cs typeface="Arial" pitchFamily="34" charset="0"/>
              </a:defRPr>
            </a:lvl8pPr>
            <a:lvl9pPr marL="3886200" indent="-228600" eaLnBrk="0" fontAlgn="base" hangingPunct="0">
              <a:spcBef>
                <a:spcPct val="0"/>
              </a:spcBef>
              <a:spcAft>
                <a:spcPct val="0"/>
              </a:spcAft>
              <a:defRPr>
                <a:solidFill>
                  <a:schemeClr val="tx1"/>
                </a:solidFill>
                <a:latin typeface="Calibri" charset="0"/>
                <a:cs typeface="Arial" pitchFamily="34" charset="0"/>
              </a:defRPr>
            </a:lvl9pPr>
          </a:lstStyle>
          <a:p>
            <a:pPr algn="just" eaLnBrk="1" fontAlgn="auto" hangingPunct="1">
              <a:spcBef>
                <a:spcPts val="0"/>
              </a:spcBef>
              <a:spcAft>
                <a:spcPts val="0"/>
              </a:spcAft>
              <a:defRPr/>
            </a:pPr>
            <a:r>
              <a:rPr lang="en-GB" altLang="it-IT" sz="1200" b="1" kern="0" dirty="0">
                <a:solidFill>
                  <a:srgbClr val="191966"/>
                </a:solidFill>
                <a:latin typeface="Georgia" panose="02040502050405020303" pitchFamily="18" charset="0"/>
                <a:ea typeface="+mn-ea"/>
              </a:rPr>
              <a:t>I </a:t>
            </a:r>
            <a:r>
              <a:rPr lang="en-GB" altLang="it-IT" sz="1200" b="1" kern="0" dirty="0" err="1">
                <a:solidFill>
                  <a:srgbClr val="191966"/>
                </a:solidFill>
                <a:latin typeface="Georgia" panose="02040502050405020303" pitchFamily="18" charset="0"/>
                <a:ea typeface="+mn-ea"/>
              </a:rPr>
              <a:t>progetti</a:t>
            </a:r>
            <a:r>
              <a:rPr lang="en-GB" altLang="it-IT" sz="1200" b="1" kern="0" dirty="0">
                <a:solidFill>
                  <a:srgbClr val="191966"/>
                </a:solidFill>
                <a:latin typeface="Georgia" panose="02040502050405020303" pitchFamily="18" charset="0"/>
                <a:ea typeface="+mn-ea"/>
              </a:rPr>
              <a:t> </a:t>
            </a:r>
            <a:r>
              <a:rPr lang="en-GB" altLang="it-IT" sz="1200" b="1" kern="0" dirty="0" err="1">
                <a:solidFill>
                  <a:srgbClr val="191966"/>
                </a:solidFill>
                <a:latin typeface="Georgia" panose="02040502050405020303" pitchFamily="18" charset="0"/>
                <a:ea typeface="+mn-ea"/>
              </a:rPr>
              <a:t>selezionati</a:t>
            </a:r>
            <a:r>
              <a:rPr lang="en-GB" altLang="it-IT" sz="1200" b="1" kern="0" dirty="0">
                <a:solidFill>
                  <a:srgbClr val="191966"/>
                </a:solidFill>
                <a:latin typeface="Georgia" panose="02040502050405020303" pitchFamily="18" charset="0"/>
                <a:ea typeface="+mn-ea"/>
              </a:rPr>
              <a:t> </a:t>
            </a:r>
            <a:r>
              <a:rPr lang="en-GB" altLang="it-IT" sz="1200" b="1" kern="0" dirty="0" err="1">
                <a:solidFill>
                  <a:srgbClr val="191966"/>
                </a:solidFill>
                <a:latin typeface="Georgia" panose="02040502050405020303" pitchFamily="18" charset="0"/>
                <a:ea typeface="+mn-ea"/>
              </a:rPr>
              <a:t>possono</a:t>
            </a:r>
            <a:r>
              <a:rPr lang="en-GB" altLang="it-IT" sz="1200" b="1" kern="0" dirty="0">
                <a:solidFill>
                  <a:srgbClr val="191966"/>
                </a:solidFill>
                <a:latin typeface="Georgia" panose="02040502050405020303" pitchFamily="18" charset="0"/>
                <a:ea typeface="+mn-ea"/>
              </a:rPr>
              <a:t> </a:t>
            </a:r>
            <a:r>
              <a:rPr lang="en-GB" altLang="it-IT" sz="1200" b="1" kern="0" dirty="0" err="1">
                <a:solidFill>
                  <a:srgbClr val="191966"/>
                </a:solidFill>
                <a:latin typeface="Georgia" panose="02040502050405020303" pitchFamily="18" charset="0"/>
                <a:ea typeface="+mn-ea"/>
              </a:rPr>
              <a:t>ricevere</a:t>
            </a:r>
            <a:r>
              <a:rPr lang="en-GB" altLang="it-IT" sz="1200" b="1" kern="0" dirty="0">
                <a:solidFill>
                  <a:srgbClr val="191966"/>
                </a:solidFill>
                <a:latin typeface="Georgia" panose="02040502050405020303" pitchFamily="18" charset="0"/>
                <a:ea typeface="+mn-ea"/>
              </a:rPr>
              <a:t> </a:t>
            </a:r>
            <a:r>
              <a:rPr lang="en-GB" altLang="it-IT" sz="1200" b="1" kern="0" dirty="0" err="1">
                <a:solidFill>
                  <a:srgbClr val="191966"/>
                </a:solidFill>
                <a:latin typeface="Georgia" panose="02040502050405020303" pitchFamily="18" charset="0"/>
                <a:ea typeface="+mn-ea"/>
              </a:rPr>
              <a:t>fino</a:t>
            </a:r>
            <a:r>
              <a:rPr lang="en-GB" altLang="it-IT" sz="1200" b="1" kern="0" dirty="0">
                <a:solidFill>
                  <a:srgbClr val="191966"/>
                </a:solidFill>
                <a:latin typeface="Georgia" panose="02040502050405020303" pitchFamily="18" charset="0"/>
                <a:ea typeface="+mn-ea"/>
              </a:rPr>
              <a:t> a </a:t>
            </a:r>
            <a:r>
              <a:rPr lang="en-GB" altLang="it-IT" sz="1600" b="1" kern="0" dirty="0">
                <a:solidFill>
                  <a:srgbClr val="FF0000"/>
                </a:solidFill>
                <a:latin typeface="Georgia" panose="02040502050405020303" pitchFamily="18" charset="0"/>
                <a:ea typeface="+mn-ea"/>
              </a:rPr>
              <a:t>100 scene/</a:t>
            </a:r>
            <a:r>
              <a:rPr lang="en-GB" altLang="it-IT" sz="1600" b="1" kern="0" dirty="0" err="1">
                <a:solidFill>
                  <a:srgbClr val="FF0000"/>
                </a:solidFill>
                <a:latin typeface="Georgia" panose="02040502050405020303" pitchFamily="18" charset="0"/>
                <a:ea typeface="+mn-ea"/>
              </a:rPr>
              <a:t>prodotti</a:t>
            </a:r>
            <a:r>
              <a:rPr lang="en-GB" altLang="it-IT" sz="1600" b="1" kern="0" dirty="0">
                <a:solidFill>
                  <a:srgbClr val="FF0000"/>
                </a:solidFill>
                <a:latin typeface="Georgia" panose="02040502050405020303" pitchFamily="18" charset="0"/>
                <a:ea typeface="+mn-ea"/>
              </a:rPr>
              <a:t> COSMO-SkyMed in forma </a:t>
            </a:r>
            <a:r>
              <a:rPr lang="en-GB" altLang="it-IT" sz="1600" b="1" kern="0" dirty="0" err="1">
                <a:solidFill>
                  <a:srgbClr val="FF0000"/>
                </a:solidFill>
                <a:latin typeface="Georgia" panose="02040502050405020303" pitchFamily="18" charset="0"/>
                <a:ea typeface="+mn-ea"/>
              </a:rPr>
              <a:t>gratuita</a:t>
            </a:r>
            <a:endParaRPr lang="en-GB" altLang="it-IT" sz="1600" b="1" kern="0" dirty="0">
              <a:solidFill>
                <a:srgbClr val="FF0000"/>
              </a:solidFill>
              <a:latin typeface="Georgia" panose="02040502050405020303" pitchFamily="18" charset="0"/>
              <a:ea typeface="+mn-ea"/>
            </a:endParaRPr>
          </a:p>
          <a:p>
            <a:pPr algn="just" eaLnBrk="1" fontAlgn="auto" hangingPunct="1">
              <a:spcBef>
                <a:spcPts val="0"/>
              </a:spcBef>
              <a:spcAft>
                <a:spcPts val="0"/>
              </a:spcAft>
              <a:defRPr/>
            </a:pPr>
            <a:endParaRPr lang="en-GB" altLang="it-IT" sz="1600" b="1" kern="0" dirty="0">
              <a:solidFill>
                <a:srgbClr val="FF0000"/>
              </a:solidFill>
              <a:latin typeface="Georgia" panose="02040502050405020303" pitchFamily="18" charset="0"/>
              <a:ea typeface="+mn-ea"/>
            </a:endParaRPr>
          </a:p>
          <a:p>
            <a:pPr marL="0" lvl="1" algn="just" eaLnBrk="1" fontAlgn="auto" hangingPunct="1">
              <a:spcBef>
                <a:spcPts val="0"/>
              </a:spcBef>
              <a:spcAft>
                <a:spcPts val="0"/>
              </a:spcAft>
              <a:buFont typeface="Wingdings" pitchFamily="2" charset="2"/>
              <a:buChar char="v"/>
              <a:defRPr/>
            </a:pPr>
            <a:r>
              <a:rPr lang="it-IT" altLang="it-IT" sz="1600" b="1" kern="0" dirty="0">
                <a:solidFill>
                  <a:srgbClr val="FF0000"/>
                </a:solidFill>
                <a:latin typeface="Georgia" panose="02040502050405020303" pitchFamily="18" charset="0"/>
                <a:ea typeface="+mn-ea"/>
              </a:rPr>
              <a:t>   80 prodotti da archivio</a:t>
            </a:r>
          </a:p>
          <a:p>
            <a:pPr marL="0" lvl="1" algn="just" eaLnBrk="1" fontAlgn="auto" hangingPunct="1">
              <a:spcBef>
                <a:spcPts val="0"/>
              </a:spcBef>
              <a:spcAft>
                <a:spcPts val="0"/>
              </a:spcAft>
              <a:buFont typeface="Wingdings" pitchFamily="2" charset="2"/>
              <a:buChar char="v"/>
              <a:defRPr/>
            </a:pPr>
            <a:r>
              <a:rPr lang="it-IT" altLang="it-IT" sz="1600" b="1" kern="0" dirty="0">
                <a:solidFill>
                  <a:srgbClr val="FF0000"/>
                </a:solidFill>
                <a:latin typeface="Georgia" panose="02040502050405020303" pitchFamily="18" charset="0"/>
                <a:ea typeface="+mn-ea"/>
              </a:rPr>
              <a:t>   20 da nuova acquisizione</a:t>
            </a:r>
          </a:p>
        </p:txBody>
      </p:sp>
      <p:sp>
        <p:nvSpPr>
          <p:cNvPr id="17" name="Rettangolo 16"/>
          <p:cNvSpPr/>
          <p:nvPr/>
        </p:nvSpPr>
        <p:spPr>
          <a:xfrm>
            <a:off x="4028617" y="2349446"/>
            <a:ext cx="4968552" cy="923330"/>
          </a:xfrm>
          <a:prstGeom prst="rect">
            <a:avLst/>
          </a:prstGeom>
        </p:spPr>
        <p:txBody>
          <a:bodyPr wrap="square">
            <a:spAutoFit/>
          </a:bodyPr>
          <a:lstStyle/>
          <a:p>
            <a:r>
              <a:rPr lang="it-IT" dirty="0">
                <a:solidFill>
                  <a:srgbClr val="002060"/>
                </a:solidFill>
                <a:latin typeface="Georgia" panose="02040502050405020303" pitchFamily="18" charset="0"/>
                <a:ea typeface="Georgia" panose="02040502050405020303" pitchFamily="18" charset="0"/>
                <a:cs typeface="Georgia" panose="02040502050405020303" pitchFamily="18" charset="0"/>
              </a:rPr>
              <a:t>ASI sta aggiornando i testi dei bandi per includere anche i prodotti della seconda generazione</a:t>
            </a:r>
          </a:p>
        </p:txBody>
      </p:sp>
      <p:cxnSp>
        <p:nvCxnSpPr>
          <p:cNvPr id="20" name="Connettore 7 19"/>
          <p:cNvCxnSpPr/>
          <p:nvPr/>
        </p:nvCxnSpPr>
        <p:spPr>
          <a:xfrm>
            <a:off x="2771800" y="1936173"/>
            <a:ext cx="1251024" cy="688582"/>
          </a:xfrm>
          <a:prstGeom prst="curved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11606" y="6283390"/>
            <a:ext cx="8985563" cy="584775"/>
          </a:xfrm>
          <a:prstGeom prst="rect">
            <a:avLst/>
          </a:prstGeom>
        </p:spPr>
        <p:txBody>
          <a:bodyPr wrap="square">
            <a:spAutoFit/>
          </a:bodyPr>
          <a:lstStyle/>
          <a:p>
            <a:r>
              <a:rPr lang="en-GB" sz="1600" b="1" dirty="0">
                <a:solidFill>
                  <a:schemeClr val="tx2">
                    <a:lumMod val="75000"/>
                  </a:schemeClr>
                </a:solidFill>
                <a:latin typeface="Times New Roman" panose="02020603050405020304" pitchFamily="18" charset="0"/>
                <a:ea typeface="SimSun" panose="02010600030101010101" pitchFamily="2" charset="-122"/>
              </a:rPr>
              <a:t>Le </a:t>
            </a:r>
            <a:r>
              <a:rPr lang="en-GB" sz="1600" b="1" dirty="0" err="1">
                <a:solidFill>
                  <a:schemeClr val="tx2">
                    <a:lumMod val="75000"/>
                  </a:schemeClr>
                </a:solidFill>
                <a:latin typeface="Times New Roman" panose="02020603050405020304" pitchFamily="18" charset="0"/>
                <a:ea typeface="SimSun" panose="02010600030101010101" pitchFamily="2" charset="-122"/>
              </a:rPr>
              <a:t>applicazioni</a:t>
            </a:r>
            <a:r>
              <a:rPr lang="en-GB" sz="1600" b="1" dirty="0">
                <a:solidFill>
                  <a:schemeClr val="tx2">
                    <a:lumMod val="75000"/>
                  </a:schemeClr>
                </a:solidFill>
                <a:latin typeface="Times New Roman" panose="02020603050405020304" pitchFamily="18" charset="0"/>
                <a:ea typeface="SimSun" panose="02010600030101010101" pitchFamily="2" charset="-122"/>
              </a:rPr>
              <a:t> </a:t>
            </a:r>
            <a:r>
              <a:rPr lang="en-GB" sz="1600" b="1" dirty="0" err="1">
                <a:solidFill>
                  <a:schemeClr val="tx2">
                    <a:lumMod val="75000"/>
                  </a:schemeClr>
                </a:solidFill>
                <a:latin typeface="Times New Roman" panose="02020603050405020304" pitchFamily="18" charset="0"/>
                <a:ea typeface="SimSun" panose="02010600030101010101" pitchFamily="2" charset="-122"/>
              </a:rPr>
              <a:t>InSAR</a:t>
            </a:r>
            <a:r>
              <a:rPr lang="en-GB" sz="1600" b="1" dirty="0">
                <a:solidFill>
                  <a:schemeClr val="tx2">
                    <a:lumMod val="75000"/>
                  </a:schemeClr>
                </a:solidFill>
                <a:latin typeface="Times New Roman" panose="02020603050405020304" pitchFamily="18" charset="0"/>
                <a:ea typeface="SimSun" panose="02010600030101010101" pitchFamily="2" charset="-122"/>
              </a:rPr>
              <a:t> </a:t>
            </a:r>
            <a:r>
              <a:rPr lang="en-GB" sz="1600" b="1" dirty="0" err="1">
                <a:solidFill>
                  <a:schemeClr val="tx2">
                    <a:lumMod val="75000"/>
                  </a:schemeClr>
                </a:solidFill>
                <a:latin typeface="Times New Roman" panose="02020603050405020304" pitchFamily="18" charset="0"/>
                <a:ea typeface="SimSun" panose="02010600030101010101" pitchFamily="2" charset="-122"/>
              </a:rPr>
              <a:t>sono</a:t>
            </a:r>
            <a:r>
              <a:rPr lang="en-GB" sz="1600" b="1" dirty="0">
                <a:solidFill>
                  <a:schemeClr val="tx2">
                    <a:lumMod val="75000"/>
                  </a:schemeClr>
                </a:solidFill>
                <a:latin typeface="Times New Roman" panose="02020603050405020304" pitchFamily="18" charset="0"/>
                <a:ea typeface="SimSun" panose="02010600030101010101" pitchFamily="2" charset="-122"/>
              </a:rPr>
              <a:t> </a:t>
            </a:r>
            <a:r>
              <a:rPr lang="en-GB" sz="1600" b="1" dirty="0" err="1">
                <a:solidFill>
                  <a:schemeClr val="tx2">
                    <a:lumMod val="75000"/>
                  </a:schemeClr>
                </a:solidFill>
                <a:latin typeface="Times New Roman" panose="02020603050405020304" pitchFamily="18" charset="0"/>
                <a:ea typeface="SimSun" panose="02010600030101010101" pitchFamily="2" charset="-122"/>
              </a:rPr>
              <a:t>sempre</a:t>
            </a:r>
            <a:r>
              <a:rPr lang="en-GB" sz="1600" b="1" dirty="0">
                <a:solidFill>
                  <a:schemeClr val="tx2">
                    <a:lumMod val="75000"/>
                  </a:schemeClr>
                </a:solidFill>
                <a:latin typeface="Times New Roman" panose="02020603050405020304" pitchFamily="18" charset="0"/>
                <a:ea typeface="SimSun" panose="02010600030101010101" pitchFamily="2" charset="-122"/>
              </a:rPr>
              <a:t> </a:t>
            </a:r>
            <a:r>
              <a:rPr lang="en-GB" sz="1600" b="1" dirty="0" err="1">
                <a:solidFill>
                  <a:schemeClr val="tx2">
                    <a:lumMod val="75000"/>
                  </a:schemeClr>
                </a:solidFill>
                <a:latin typeface="Times New Roman" panose="02020603050405020304" pitchFamily="18" charset="0"/>
                <a:ea typeface="SimSun" panose="02010600030101010101" pitchFamily="2" charset="-122"/>
              </a:rPr>
              <a:t>più</a:t>
            </a:r>
            <a:r>
              <a:rPr lang="en-GB" sz="1600" b="1" dirty="0">
                <a:solidFill>
                  <a:schemeClr val="tx2">
                    <a:lumMod val="75000"/>
                  </a:schemeClr>
                </a:solidFill>
                <a:latin typeface="Times New Roman" panose="02020603050405020304" pitchFamily="18" charset="0"/>
                <a:ea typeface="SimSun" panose="02010600030101010101" pitchFamily="2" charset="-122"/>
              </a:rPr>
              <a:t> orientate </a:t>
            </a:r>
            <a:r>
              <a:rPr lang="en-GB" sz="1600" b="1" dirty="0" err="1">
                <a:solidFill>
                  <a:schemeClr val="tx2">
                    <a:lumMod val="75000"/>
                  </a:schemeClr>
                </a:solidFill>
                <a:latin typeface="Times New Roman" panose="02020603050405020304" pitchFamily="18" charset="0"/>
                <a:ea typeface="SimSun" panose="02010600030101010101" pitchFamily="2" charset="-122"/>
              </a:rPr>
              <a:t>all’integrazione</a:t>
            </a:r>
            <a:r>
              <a:rPr lang="en-GB" sz="1600" b="1" dirty="0">
                <a:solidFill>
                  <a:schemeClr val="tx2">
                    <a:lumMod val="75000"/>
                  </a:schemeClr>
                </a:solidFill>
                <a:latin typeface="Times New Roman" panose="02020603050405020304" pitchFamily="18" charset="0"/>
                <a:ea typeface="SimSun" panose="02010600030101010101" pitchFamily="2" charset="-122"/>
              </a:rPr>
              <a:t> di </a:t>
            </a:r>
            <a:r>
              <a:rPr lang="en-GB" sz="1600" b="1" dirty="0" err="1">
                <a:solidFill>
                  <a:schemeClr val="tx2">
                    <a:lumMod val="75000"/>
                  </a:schemeClr>
                </a:solidFill>
                <a:latin typeface="Times New Roman" panose="02020603050405020304" pitchFamily="18" charset="0"/>
                <a:ea typeface="SimSun" panose="02010600030101010101" pitchFamily="2" charset="-122"/>
              </a:rPr>
              <a:t>dati</a:t>
            </a:r>
            <a:r>
              <a:rPr lang="en-GB" sz="1600" b="1" dirty="0">
                <a:solidFill>
                  <a:schemeClr val="tx2">
                    <a:lumMod val="75000"/>
                  </a:schemeClr>
                </a:solidFill>
                <a:latin typeface="Times New Roman" panose="02020603050405020304" pitchFamily="18" charset="0"/>
                <a:ea typeface="SimSun" panose="02010600030101010101" pitchFamily="2" charset="-122"/>
              </a:rPr>
              <a:t> SAR</a:t>
            </a:r>
          </a:p>
          <a:p>
            <a:r>
              <a:rPr lang="en-GB" sz="1600" b="1" dirty="0">
                <a:solidFill>
                  <a:schemeClr val="tx2">
                    <a:lumMod val="75000"/>
                  </a:schemeClr>
                </a:solidFill>
                <a:latin typeface="Times New Roman" panose="02020603050405020304" pitchFamily="18" charset="0"/>
                <a:ea typeface="SimSun" panose="02010600030101010101" pitchFamily="2" charset="-122"/>
              </a:rPr>
              <a:t> multi-</a:t>
            </a:r>
            <a:r>
              <a:rPr lang="en-GB" sz="1600" b="1" dirty="0" err="1">
                <a:solidFill>
                  <a:schemeClr val="tx2">
                    <a:lumMod val="75000"/>
                  </a:schemeClr>
                </a:solidFill>
                <a:latin typeface="Times New Roman" panose="02020603050405020304" pitchFamily="18" charset="0"/>
                <a:ea typeface="SimSun" panose="02010600030101010101" pitchFamily="2" charset="-122"/>
              </a:rPr>
              <a:t>sensore</a:t>
            </a:r>
            <a:r>
              <a:rPr lang="en-GB" sz="1600" b="1" dirty="0">
                <a:solidFill>
                  <a:schemeClr val="tx2">
                    <a:lumMod val="75000"/>
                  </a:schemeClr>
                </a:solidFill>
                <a:latin typeface="Times New Roman" panose="02020603050405020304" pitchFamily="18" charset="0"/>
                <a:ea typeface="SimSun" panose="02010600030101010101" pitchFamily="2" charset="-122"/>
              </a:rPr>
              <a:t> e multi-</a:t>
            </a:r>
            <a:r>
              <a:rPr lang="en-GB" sz="1600" b="1" dirty="0" err="1">
                <a:solidFill>
                  <a:schemeClr val="tx2">
                    <a:lumMod val="75000"/>
                  </a:schemeClr>
                </a:solidFill>
                <a:latin typeface="Times New Roman" panose="02020603050405020304" pitchFamily="18" charset="0"/>
                <a:ea typeface="SimSun" panose="02010600030101010101" pitchFamily="2" charset="-122"/>
              </a:rPr>
              <a:t>banda</a:t>
            </a:r>
            <a:r>
              <a:rPr lang="en-GB" sz="1600" b="1" dirty="0">
                <a:solidFill>
                  <a:schemeClr val="tx2">
                    <a:lumMod val="75000"/>
                  </a:schemeClr>
                </a:solidFill>
                <a:latin typeface="Times New Roman" panose="02020603050405020304" pitchFamily="18" charset="0"/>
                <a:ea typeface="SimSun" panose="02010600030101010101" pitchFamily="2" charset="-122"/>
              </a:rPr>
              <a:t> (</a:t>
            </a:r>
            <a:r>
              <a:rPr lang="en-GB" sz="1600" b="1" dirty="0" err="1">
                <a:solidFill>
                  <a:schemeClr val="tx2">
                    <a:lumMod val="75000"/>
                  </a:schemeClr>
                </a:solidFill>
                <a:latin typeface="Times New Roman" panose="02020603050405020304" pitchFamily="18" charset="0"/>
                <a:ea typeface="SimSun" panose="02010600030101010101" pitchFamily="2" charset="-122"/>
              </a:rPr>
              <a:t>es</a:t>
            </a:r>
            <a:r>
              <a:rPr lang="en-GB" sz="1600" b="1" dirty="0">
                <a:solidFill>
                  <a:schemeClr val="tx2">
                    <a:lumMod val="75000"/>
                  </a:schemeClr>
                </a:solidFill>
                <a:latin typeface="Times New Roman" panose="02020603050405020304" pitchFamily="18" charset="0"/>
                <a:ea typeface="SimSun" panose="02010600030101010101" pitchFamily="2" charset="-122"/>
              </a:rPr>
              <a:t>. Banda X-C-L).</a:t>
            </a:r>
            <a:endParaRPr lang="it-IT" sz="1600" b="1" dirty="0">
              <a:solidFill>
                <a:schemeClr val="tx2">
                  <a:lumMod val="75000"/>
                </a:schemeClr>
              </a:solidFill>
            </a:endParaRPr>
          </a:p>
        </p:txBody>
      </p:sp>
      <p:grpSp>
        <p:nvGrpSpPr>
          <p:cNvPr id="25" name="Gruppo 24"/>
          <p:cNvGrpSpPr/>
          <p:nvPr/>
        </p:nvGrpSpPr>
        <p:grpSpPr>
          <a:xfrm>
            <a:off x="6876256" y="2708919"/>
            <a:ext cx="2599086" cy="1996595"/>
            <a:chOff x="6948264" y="2708920"/>
            <a:chExt cx="2527078" cy="1656184"/>
          </a:xfrm>
        </p:grpSpPr>
        <p:sp>
          <p:nvSpPr>
            <p:cNvPr id="24" name="Esplosione 2 23"/>
            <p:cNvSpPr/>
            <p:nvPr/>
          </p:nvSpPr>
          <p:spPr>
            <a:xfrm>
              <a:off x="6948264" y="2708920"/>
              <a:ext cx="2527078" cy="1656184"/>
            </a:xfrm>
            <a:prstGeom prst="irregularSeal2">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7504457" y="3222941"/>
              <a:ext cx="1648723" cy="612725"/>
            </a:xfrm>
            <a:prstGeom prst="rect">
              <a:avLst/>
            </a:prstGeom>
            <a:noFill/>
          </p:spPr>
          <p:txBody>
            <a:bodyPr wrap="square" rtlCol="0">
              <a:spAutoFit/>
            </a:bodyPr>
            <a:lstStyle/>
            <a:p>
              <a:r>
                <a:rPr lang="it-IT" sz="1400" dirty="0">
                  <a:solidFill>
                    <a:srgbClr val="C00000"/>
                  </a:solidFill>
                  <a:latin typeface="Georgia" panose="02040502050405020303" pitchFamily="18" charset="0"/>
                  <a:ea typeface="Georgia" panose="02040502050405020303" pitchFamily="18" charset="0"/>
                  <a:cs typeface="Georgia" panose="02040502050405020303" pitchFamily="18" charset="0"/>
                </a:rPr>
                <a:t>Più di 180 proposte/progetti</a:t>
              </a:r>
            </a:p>
            <a:p>
              <a:r>
                <a:rPr lang="it-IT" sz="1400" dirty="0">
                  <a:solidFill>
                    <a:srgbClr val="C00000"/>
                  </a:solidFill>
                  <a:latin typeface="Georgia" panose="02040502050405020303" pitchFamily="18" charset="0"/>
                  <a:ea typeface="Georgia" panose="02040502050405020303" pitchFamily="18" charset="0"/>
                  <a:cs typeface="Georgia" panose="02040502050405020303" pitchFamily="18" charset="0"/>
                </a:rPr>
                <a:t>in 5 anni</a:t>
              </a:r>
            </a:p>
          </p:txBody>
        </p:sp>
      </p:grpSp>
      <p:sp>
        <p:nvSpPr>
          <p:cNvPr id="29" name="CasellaDiTesto 28"/>
          <p:cNvSpPr txBox="1"/>
          <p:nvPr/>
        </p:nvSpPr>
        <p:spPr>
          <a:xfrm>
            <a:off x="7637933" y="4581030"/>
            <a:ext cx="1628054" cy="2246769"/>
          </a:xfrm>
          <a:prstGeom prst="rect">
            <a:avLst/>
          </a:prstGeom>
          <a:noFill/>
        </p:spPr>
        <p:txBody>
          <a:bodyPr wrap="square" rtlCol="0">
            <a:spAutoFit/>
          </a:bodyPr>
          <a:lstStyle/>
          <a:p>
            <a:r>
              <a:rPr lang="it-IT" sz="1400" b="1" i="1" dirty="0">
                <a:solidFill>
                  <a:srgbClr val="002060"/>
                </a:solidFill>
              </a:rPr>
              <a:t>In media il 7-8%  dei progetti scientifici e fino al 20% di progetti del bando PMI riguardano la tutela di siti patrimonio culturale </a:t>
            </a:r>
          </a:p>
        </p:txBody>
      </p:sp>
      <p:pic>
        <p:nvPicPr>
          <p:cNvPr id="16" name="Immagine 15"/>
          <p:cNvPicPr>
            <a:picLocks noChangeAspect="1"/>
          </p:cNvPicPr>
          <p:nvPr/>
        </p:nvPicPr>
        <p:blipFill>
          <a:blip r:embed="rId3" cstate="print"/>
          <a:stretch>
            <a:fillRect/>
          </a:stretch>
        </p:blipFill>
        <p:spPr>
          <a:xfrm>
            <a:off x="208890" y="105270"/>
            <a:ext cx="915499" cy="838288"/>
          </a:xfrm>
          <a:prstGeom prst="rect">
            <a:avLst/>
          </a:prstGeom>
        </p:spPr>
      </p:pic>
    </p:spTree>
    <p:extLst>
      <p:ext uri="{BB962C8B-B14F-4D97-AF65-F5344CB8AC3E}">
        <p14:creationId xmlns:p14="http://schemas.microsoft.com/office/powerpoint/2010/main" val="1545433253"/>
      </p:ext>
    </p:extLst>
  </p:cSld>
  <p:clrMapOvr>
    <a:masterClrMapping/>
  </p:clrMapOvr>
</p:sld>
</file>

<file path=ppt/theme/theme1.xml><?xml version="1.0" encoding="utf-8"?>
<a:theme xmlns:a="http://schemas.openxmlformats.org/drawingml/2006/main" name="e-GEOS">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Modèle par défaut">
  <a:themeElements>
    <a:clrScheme name="14_Modèle par défaut 13">
      <a:dk1>
        <a:srgbClr val="381D88"/>
      </a:dk1>
      <a:lt1>
        <a:srgbClr val="FFFFFF"/>
      </a:lt1>
      <a:dk2>
        <a:srgbClr val="CC9900"/>
      </a:dk2>
      <a:lt2>
        <a:srgbClr val="969696"/>
      </a:lt2>
      <a:accent1>
        <a:srgbClr val="BBC9F1"/>
      </a:accent1>
      <a:accent2>
        <a:srgbClr val="CC0000"/>
      </a:accent2>
      <a:accent3>
        <a:srgbClr val="FFFFFF"/>
      </a:accent3>
      <a:accent4>
        <a:srgbClr val="2E1773"/>
      </a:accent4>
      <a:accent5>
        <a:srgbClr val="DAE1F7"/>
      </a:accent5>
      <a:accent6>
        <a:srgbClr val="B90000"/>
      </a:accent6>
      <a:hlink>
        <a:srgbClr val="66CCFF"/>
      </a:hlink>
      <a:folHlink>
        <a:srgbClr val="FFE701"/>
      </a:folHlink>
    </a:clrScheme>
    <a:fontScheme name="14_Modèle par défaut">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chemeClr val="bg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16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a:noFill/>
        </a:ln>
        <a:effectLst>
          <a:outerShdw dist="35921" dir="2700000" algn="ctr" rotWithShape="0">
            <a:schemeClr val="bg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16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4_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4_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4_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4_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4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4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4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4_Modèle par défaut 8">
        <a:dk1>
          <a:srgbClr val="A50021"/>
        </a:dk1>
        <a:lt1>
          <a:srgbClr val="FFFFFF"/>
        </a:lt1>
        <a:dk2>
          <a:srgbClr val="003366"/>
        </a:dk2>
        <a:lt2>
          <a:srgbClr val="808080"/>
        </a:lt2>
        <a:accent1>
          <a:srgbClr val="C0C0C0"/>
        </a:accent1>
        <a:accent2>
          <a:srgbClr val="0066FF"/>
        </a:accent2>
        <a:accent3>
          <a:srgbClr val="FFFFFF"/>
        </a:accent3>
        <a:accent4>
          <a:srgbClr val="8C001B"/>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4_Modèle par défaut 9">
        <a:dk1>
          <a:srgbClr val="FFFFFF"/>
        </a:dk1>
        <a:lt1>
          <a:srgbClr val="FFFFFF"/>
        </a:lt1>
        <a:dk2>
          <a:srgbClr val="FFFF00"/>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14_Modèle par défaut 10">
        <a:dk1>
          <a:srgbClr val="FFFFFF"/>
        </a:dk1>
        <a:lt1>
          <a:srgbClr val="FFFFFF"/>
        </a:lt1>
        <a:dk2>
          <a:srgbClr val="003366"/>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4_Modèle par défaut 11">
        <a:dk1>
          <a:srgbClr val="FFFFFF"/>
        </a:dk1>
        <a:lt1>
          <a:srgbClr val="FFFFFF"/>
        </a:lt1>
        <a:dk2>
          <a:srgbClr val="003366"/>
        </a:dk2>
        <a:lt2>
          <a:srgbClr val="003366"/>
        </a:lt2>
        <a:accent1>
          <a:srgbClr val="FFCC00"/>
        </a:accent1>
        <a:accent2>
          <a:srgbClr val="00B000"/>
        </a:accent2>
        <a:accent3>
          <a:srgbClr val="FFFFFF"/>
        </a:accent3>
        <a:accent4>
          <a:srgbClr val="DADADA"/>
        </a:accent4>
        <a:accent5>
          <a:srgbClr val="FFE2A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4_Modèle par défaut 12">
        <a:dk1>
          <a:srgbClr val="381D88"/>
        </a:dk1>
        <a:lt1>
          <a:srgbClr val="FFFFFF"/>
        </a:lt1>
        <a:dk2>
          <a:srgbClr val="CC9900"/>
        </a:dk2>
        <a:lt2>
          <a:srgbClr val="969696"/>
        </a:lt2>
        <a:accent1>
          <a:srgbClr val="CCC7D7"/>
        </a:accent1>
        <a:accent2>
          <a:srgbClr val="CC0000"/>
        </a:accent2>
        <a:accent3>
          <a:srgbClr val="FFFFFF"/>
        </a:accent3>
        <a:accent4>
          <a:srgbClr val="2E1773"/>
        </a:accent4>
        <a:accent5>
          <a:srgbClr val="E2E0E8"/>
        </a:accent5>
        <a:accent6>
          <a:srgbClr val="B900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4_Modèle par défaut 13">
        <a:dk1>
          <a:srgbClr val="381D88"/>
        </a:dk1>
        <a:lt1>
          <a:srgbClr val="FFFFFF"/>
        </a:lt1>
        <a:dk2>
          <a:srgbClr val="CC9900"/>
        </a:dk2>
        <a:lt2>
          <a:srgbClr val="969696"/>
        </a:lt2>
        <a:accent1>
          <a:srgbClr val="BBC9F1"/>
        </a:accent1>
        <a:accent2>
          <a:srgbClr val="CC0000"/>
        </a:accent2>
        <a:accent3>
          <a:srgbClr val="FFFFFF"/>
        </a:accent3>
        <a:accent4>
          <a:srgbClr val="2E1773"/>
        </a:accent4>
        <a:accent5>
          <a:srgbClr val="DAE1F7"/>
        </a:accent5>
        <a:accent6>
          <a:srgbClr val="B900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geos_standard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STG Presentation Template">
  <a:themeElements>
    <a:clrScheme name="PST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TG Presentation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ST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TG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TG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TG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TG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TG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TG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TG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TG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TG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TG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TG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STG Presentation Template">
  <a:themeElements>
    <a:clrScheme name="PST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TG Presentation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ST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TG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TG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TG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TG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TG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TG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TG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TG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TG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TG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TG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Arial Unicode MS"/>
      <a:cs typeface="Arial Unicode MS"/>
    </a:majorFont>
    <a:minorFont>
      <a:latin typeface="Tahom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1592</Words>
  <Application>Microsoft Office PowerPoint</Application>
  <PresentationFormat>Presentazione su schermo (4:3)</PresentationFormat>
  <Paragraphs>124</Paragraphs>
  <Slides>11</Slides>
  <Notes>4</Notes>
  <HiddenSlides>0</HiddenSlides>
  <MMClips>0</MMClips>
  <ScaleCrop>false</ScaleCrop>
  <HeadingPairs>
    <vt:vector size="8" baseType="variant">
      <vt:variant>
        <vt:lpstr>Caratteri utilizzati</vt:lpstr>
      </vt:variant>
      <vt:variant>
        <vt:i4>10</vt:i4>
      </vt:variant>
      <vt:variant>
        <vt:lpstr>Tema</vt:lpstr>
      </vt:variant>
      <vt:variant>
        <vt:i4>8</vt:i4>
      </vt:variant>
      <vt:variant>
        <vt:lpstr>Server OLE incorporati</vt:lpstr>
      </vt:variant>
      <vt:variant>
        <vt:i4>1</vt:i4>
      </vt:variant>
      <vt:variant>
        <vt:lpstr>Titoli diapositive</vt:lpstr>
      </vt:variant>
      <vt:variant>
        <vt:i4>11</vt:i4>
      </vt:variant>
    </vt:vector>
  </HeadingPairs>
  <TitlesOfParts>
    <vt:vector size="30" baseType="lpstr">
      <vt:lpstr>Arial</vt:lpstr>
      <vt:lpstr>Arial Black</vt:lpstr>
      <vt:lpstr>Calibri</vt:lpstr>
      <vt:lpstr>Courier New</vt:lpstr>
      <vt:lpstr>Georgia</vt:lpstr>
      <vt:lpstr>Gill Sans MT</vt:lpstr>
      <vt:lpstr>Tahoma</vt:lpstr>
      <vt:lpstr>Times New Roman</vt:lpstr>
      <vt:lpstr>Verdana</vt:lpstr>
      <vt:lpstr>Wingdings</vt:lpstr>
      <vt:lpstr>e-GEOS</vt:lpstr>
      <vt:lpstr>2_Tema di Office</vt:lpstr>
      <vt:lpstr>14_Modèle par défaut</vt:lpstr>
      <vt:lpstr>egeos_standard_2014</vt:lpstr>
      <vt:lpstr>PSTG Presentation Template</vt:lpstr>
      <vt:lpstr>3_Tema di Office</vt:lpstr>
      <vt:lpstr>1_PSTG Presentation Template</vt:lpstr>
      <vt:lpstr>4_Tema di Office</vt:lpstr>
      <vt:lpstr>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Loria</dc:creator>
  <cp:lastModifiedBy>Loria</cp:lastModifiedBy>
  <cp:revision>1</cp:revision>
  <dcterms:modified xsi:type="dcterms:W3CDTF">2020-10-20T08:35:37Z</dcterms:modified>
</cp:coreProperties>
</file>