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61" r:id="rId5"/>
    <p:sldId id="257" r:id="rId6"/>
    <p:sldId id="259" r:id="rId7"/>
    <p:sldId id="263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oro Luisa" initials="SL" lastIdx="1" clrIdx="0">
    <p:extLst>
      <p:ext uri="{19B8F6BF-5375-455C-9EA6-DF929625EA0E}">
        <p15:presenceInfo xmlns:p15="http://schemas.microsoft.com/office/powerpoint/2012/main" userId="S-1-5-21-3130134465-445538008-3150561178-52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10D"/>
    <a:srgbClr val="1D2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68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0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80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92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27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6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27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95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30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13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85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5829A-0E91-47E4-9A5E-06928430700C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A802-568C-4C4E-91A1-35C964C6FC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21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s://www.google.it/url?sa=i&amp;url=https%3A%2F%2Fscienze.fanpage.it%2Fdal-2020-potrai-andare-sulla-stazione-spaziale-internazionale-ecco-quanto-ti-costera%2F&amp;psig=AOvVaw0LmKid8LHpqaWpwaPir6pl&amp;ust=1603221946287000&amp;source=images&amp;cd=vfe&amp;ved=0CAIQjRxqFwoTCPjMzqixwewCFQAAAAAdAAAAABA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58" y="0"/>
            <a:ext cx="10331041" cy="189602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-1" y="1863385"/>
            <a:ext cx="12192000" cy="50323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13" y="3516313"/>
            <a:ext cx="6285165" cy="13444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3176451" y="5264898"/>
            <a:ext cx="5839097" cy="12173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Giorgio Saccoccia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Presidente </a:t>
            </a:r>
          </a:p>
          <a:p>
            <a:pPr algn="ctr"/>
            <a:r>
              <a:rPr lang="it-IT" sz="2400" dirty="0">
                <a:solidFill>
                  <a:srgbClr val="FFC000"/>
                </a:solidFill>
              </a:rPr>
              <a:t>Agenzia Spaziale Italiana (ASI)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1860958" cy="1825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92" y="192428"/>
            <a:ext cx="1051465" cy="95216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-1" y="1337016"/>
            <a:ext cx="1860958" cy="4702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20 Ottobre 2020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71" y="2068717"/>
            <a:ext cx="3783223" cy="28374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1645920" y="2148580"/>
            <a:ext cx="4786418" cy="1027997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ARCHEOLOGIA E SPAZIO</a:t>
            </a:r>
          </a:p>
        </p:txBody>
      </p:sp>
    </p:spTree>
    <p:extLst>
      <p:ext uri="{BB962C8B-B14F-4D97-AF65-F5344CB8AC3E}">
        <p14:creationId xmlns:p14="http://schemas.microsoft.com/office/powerpoint/2010/main" val="397697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lerii Novi Ground Penetrating Ra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4" y="1345475"/>
            <a:ext cx="11625125" cy="52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4" y="142558"/>
            <a:ext cx="991959" cy="9024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1658983" y="261257"/>
            <a:ext cx="985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 TECNOLOGIA SPAZIALE A SERVIZIO DELL’ARCHEOLOGIA: </a:t>
            </a:r>
          </a:p>
          <a:p>
            <a:r>
              <a:rPr lang="it-IT" sz="2800" dirty="0">
                <a:solidFill>
                  <a:schemeClr val="bg1"/>
                </a:solidFill>
              </a:rPr>
              <a:t>IL TELERILEVAMENTO DA SATELLITE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241280" y="875729"/>
            <a:ext cx="2050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I radar scovano </a:t>
            </a:r>
            <a:r>
              <a:rPr lang="it-IT" sz="3200" b="1" dirty="0" err="1">
                <a:solidFill>
                  <a:srgbClr val="FFFF00"/>
                </a:solidFill>
              </a:rPr>
              <a:t>Falerii</a:t>
            </a:r>
            <a:r>
              <a:rPr lang="it-IT" sz="3200" b="1" dirty="0">
                <a:solidFill>
                  <a:srgbClr val="FFFF00"/>
                </a:solidFill>
              </a:rPr>
              <a:t> Novi, la città romana sepolta nella valle del Tevere</a:t>
            </a:r>
          </a:p>
        </p:txBody>
      </p:sp>
    </p:spTree>
    <p:extLst>
      <p:ext uri="{BB962C8B-B14F-4D97-AF65-F5344CB8AC3E}">
        <p14:creationId xmlns:p14="http://schemas.microsoft.com/office/powerpoint/2010/main" val="345941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3" y="194809"/>
            <a:ext cx="1095374" cy="98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27" y="1011944"/>
            <a:ext cx="5825479" cy="388270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50423" y="319447"/>
            <a:ext cx="10580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ARCHEOLOGIA SPAZIALE</a:t>
            </a:r>
          </a:p>
          <a:p>
            <a:r>
              <a:rPr lang="it-IT" sz="2800" dirty="0">
                <a:solidFill>
                  <a:schemeClr val="bg1"/>
                </a:solidFill>
              </a:rPr>
              <a:t>GLI ANTICHI STRUMENTI TECNOLOGICI CHE HANNO PERMESSO L’ESPLORAZIONE DELL’UNIVERSO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187415" y="3244334"/>
            <a:ext cx="581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https://www.jornada.com.mx/1999/07/26/cien-especial.jpg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71" y="1524000"/>
            <a:ext cx="2438400" cy="381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https://www.guida-mosca.com/image.php/image-name.jpg?width=262&amp;height=356&amp;cropratio=262:356&amp;image=/images/objects/ebedf0_d04d452ad5174dc498e37cdf29252718.jpg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560320"/>
            <a:ext cx="2495550" cy="36868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78" y="3827831"/>
            <a:ext cx="3867651" cy="26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9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8" y="155621"/>
            <a:ext cx="929211" cy="8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1319349" y="155621"/>
            <a:ext cx="9039497" cy="9939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DALL’ARCHITETTURA MAYA ALL’ARCHITETTURA SPAZIALE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2" y="1568109"/>
            <a:ext cx="5303520" cy="3748169"/>
          </a:xfrm>
          <a:prstGeom prst="rect">
            <a:avLst/>
          </a:prstGeom>
        </p:spPr>
      </p:pic>
      <p:pic>
        <p:nvPicPr>
          <p:cNvPr id="1026" name="Picture 2" descr="Dal 2020 potrai andare sulla Stazione Spaziale Internazionale: ecco quanto  ti costerà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09" y="2416062"/>
            <a:ext cx="5238206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1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8" y="155621"/>
            <a:ext cx="929211" cy="83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9" y="1946708"/>
            <a:ext cx="6232731" cy="408105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319349" y="155621"/>
            <a:ext cx="10332720" cy="9939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Dall’antico osservatorio Maya del 906 d.C. a </a:t>
            </a:r>
            <a:r>
              <a:rPr lang="it-IT" sz="2800" dirty="0" err="1"/>
              <a:t>Chichen</a:t>
            </a:r>
            <a:r>
              <a:rPr lang="it-IT" sz="2800" dirty="0"/>
              <a:t> </a:t>
            </a:r>
            <a:r>
              <a:rPr lang="it-IT" sz="2800" dirty="0" err="1"/>
              <a:t>Itza</a:t>
            </a:r>
            <a:r>
              <a:rPr lang="it-IT" sz="2800" dirty="0"/>
              <a:t> (Messico)</a:t>
            </a:r>
          </a:p>
          <a:p>
            <a:r>
              <a:rPr lang="it-IT" sz="2800" dirty="0"/>
              <a:t>ai moderni osservatori spaziali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33" y="1273764"/>
            <a:ext cx="5542461" cy="28887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4344831"/>
            <a:ext cx="4445180" cy="22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" y="373607"/>
            <a:ext cx="1095374" cy="98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" y="1887991"/>
            <a:ext cx="6374674" cy="463986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11234" y="129495"/>
            <a:ext cx="9470572" cy="13466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/>
              <a:t>Dal Tempio del Sole a Mach Picchu (Perù)</a:t>
            </a:r>
          </a:p>
          <a:p>
            <a:r>
              <a:rPr lang="it-IT" sz="3200" dirty="0"/>
              <a:t>a</a:t>
            </a:r>
            <a:r>
              <a:rPr lang="it-IT" sz="3200"/>
              <a:t>l </a:t>
            </a:r>
            <a:r>
              <a:rPr lang="it-IT" sz="3200" dirty="0"/>
              <a:t>telescopio spaziale </a:t>
            </a:r>
            <a:r>
              <a:rPr lang="it-IT" sz="3200" dirty="0" err="1"/>
              <a:t>Hubble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7" y="2722381"/>
            <a:ext cx="4521382" cy="33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1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" y="347482"/>
            <a:ext cx="1031966" cy="893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2181497" y="194809"/>
            <a:ext cx="7511143" cy="13466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/>
              <a:t>Dai graffiti della civiltà </a:t>
            </a:r>
            <a:r>
              <a:rPr lang="it-IT" sz="3200" dirty="0" err="1"/>
              <a:t>Nazca</a:t>
            </a:r>
            <a:r>
              <a:rPr lang="it-IT" sz="3200" dirty="0"/>
              <a:t> (Perù)</a:t>
            </a:r>
          </a:p>
          <a:p>
            <a:r>
              <a:rPr lang="it-IT" sz="3200" dirty="0"/>
              <a:t>allo Space Rider ESA a leadership italiana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2" y="2101625"/>
            <a:ext cx="5974598" cy="43529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19" y="2645228"/>
            <a:ext cx="5073256" cy="326571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2750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3" y="534942"/>
            <a:ext cx="10928168" cy="5824901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12" y="162807"/>
            <a:ext cx="1097375" cy="9937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3431177" y="974546"/>
            <a:ext cx="5329645" cy="10882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127863" y="974547"/>
            <a:ext cx="432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      GRAZIE !</a:t>
            </a:r>
          </a:p>
        </p:txBody>
      </p:sp>
    </p:spTree>
    <p:extLst>
      <p:ext uri="{BB962C8B-B14F-4D97-AF65-F5344CB8AC3E}">
        <p14:creationId xmlns:p14="http://schemas.microsoft.com/office/powerpoint/2010/main" val="3013355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160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Florencia Paoloni</dc:creator>
  <cp:lastModifiedBy>Maria Florencia Paoloni</cp:lastModifiedBy>
  <cp:revision>26</cp:revision>
  <dcterms:created xsi:type="dcterms:W3CDTF">2020-10-19T12:31:22Z</dcterms:created>
  <dcterms:modified xsi:type="dcterms:W3CDTF">2020-10-20T08:28:45Z</dcterms:modified>
</cp:coreProperties>
</file>