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4"/>
    <p:sldMasterId id="2147483978" r:id="rId5"/>
  </p:sldMasterIdLst>
  <p:notesMasterIdLst>
    <p:notesMasterId r:id="rId22"/>
  </p:notesMasterIdLst>
  <p:sldIdLst>
    <p:sldId id="265" r:id="rId6"/>
    <p:sldId id="4427" r:id="rId7"/>
    <p:sldId id="4393" r:id="rId8"/>
    <p:sldId id="4399" r:id="rId9"/>
    <p:sldId id="4428" r:id="rId10"/>
    <p:sldId id="4429" r:id="rId11"/>
    <p:sldId id="4433" r:id="rId12"/>
    <p:sldId id="4296" r:id="rId13"/>
    <p:sldId id="4338" r:id="rId14"/>
    <p:sldId id="4436" r:id="rId15"/>
    <p:sldId id="4435" r:id="rId16"/>
    <p:sldId id="4434" r:id="rId17"/>
    <p:sldId id="259" r:id="rId18"/>
    <p:sldId id="4439" r:id="rId19"/>
    <p:sldId id="4437" r:id="rId20"/>
    <p:sldId id="4438" r:id="rId21"/>
  </p:sldIdLst>
  <p:sldSz cx="24377650" cy="13716000"/>
  <p:notesSz cx="9144000" cy="6858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5" pos="14470" userDrawn="1">
          <p15:clr>
            <a:srgbClr val="A4A3A4"/>
          </p15:clr>
        </p15:guide>
        <p15:guide id="52" pos="7678" userDrawn="1">
          <p15:clr>
            <a:srgbClr val="A4A3A4"/>
          </p15:clr>
        </p15:guide>
        <p15:guide id="53"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4D4E2"/>
    <a:srgbClr val="373737"/>
    <a:srgbClr val="F6A000"/>
    <a:srgbClr val="FFFD78"/>
    <a:srgbClr val="F2F2F2"/>
    <a:srgbClr val="EFF1F8"/>
    <a:srgbClr val="445469"/>
    <a:srgbClr val="5A5A66"/>
    <a:srgbClr val="6261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5" autoAdjust="0"/>
    <p:restoredTop sz="83110" autoAdjust="0"/>
  </p:normalViewPr>
  <p:slideViewPr>
    <p:cSldViewPr snapToGrid="0" snapToObjects="1">
      <p:cViewPr varScale="1">
        <p:scale>
          <a:sx n="30" d="100"/>
          <a:sy n="30" d="100"/>
        </p:scale>
        <p:origin x="1122" y="84"/>
      </p:cViewPr>
      <p:guideLst>
        <p:guide pos="14470"/>
        <p:guide pos="7678"/>
        <p:guide orient="horz" pos="4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0"/>
    </p:cViewPr>
  </p:sorterViewPr>
  <p:notesViewPr>
    <p:cSldViewPr snapToGrid="0" snapToObjects="1" showGuides="1">
      <p:cViewPr varScale="1">
        <p:scale>
          <a:sx n="124" d="100"/>
          <a:sy n="124" d="100"/>
        </p:scale>
        <p:origin x="17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7/22/2020</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a:solidFill>
                <a:srgbClr val="373737"/>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E36D897-6563-49C3-AB5A-9FD978430989}" type="slidenum">
              <a:rPr lang="en-US" smtClean="0"/>
              <a:t>1</a:t>
            </a:fld>
            <a:endParaRPr lang="en-US"/>
          </a:p>
        </p:txBody>
      </p:sp>
    </p:spTree>
    <p:extLst>
      <p:ext uri="{BB962C8B-B14F-4D97-AF65-F5344CB8AC3E}">
        <p14:creationId xmlns:p14="http://schemas.microsoft.com/office/powerpoint/2010/main" val="230419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418792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95573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kern="1200" dirty="0">
                <a:solidFill>
                  <a:schemeClr val="tx1"/>
                </a:solidFill>
                <a:effectLst/>
                <a:latin typeface="Montserrat Light" charset="0"/>
                <a:ea typeface="+mn-ea"/>
                <a:cs typeface="+mn-cs"/>
              </a:rPr>
              <a:t>1,471,877</a:t>
            </a:r>
            <a:r>
              <a:rPr lang="en-US" dirty="0"/>
              <a:t>  additional cases for a relative increase of 12.3% compared to last week. </a:t>
            </a:r>
          </a:p>
          <a:p>
            <a:endParaRPr lang="en-US" dirty="0"/>
          </a:p>
          <a:p>
            <a:r>
              <a:rPr lang="en-US" dirty="0"/>
              <a:t>Among new cases reported in the past week, 59% of the cases were from AMRO, 15% from SEARO, 9% from EMRO, 9.4% from EURO, 7% from AFRO, and 1.2% from WPRO. </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70120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kern="1200" dirty="0">
                <a:solidFill>
                  <a:schemeClr val="tx1"/>
                </a:solidFill>
                <a:effectLst/>
                <a:latin typeface="Montserrat Light" charset="0"/>
                <a:ea typeface="+mn-ea"/>
                <a:cs typeface="+mn-cs"/>
              </a:rPr>
              <a:t>33,892</a:t>
            </a:r>
            <a:r>
              <a:rPr lang="en-US" dirty="0"/>
              <a:t>  additional deaths for a 6% relative increase compared to the previous week </a:t>
            </a:r>
          </a:p>
          <a:p>
            <a:endParaRPr lang="en-US" dirty="0"/>
          </a:p>
          <a:p>
            <a:r>
              <a:rPr lang="en-US" dirty="0"/>
              <a:t>Among the new deaths reported this past week, 62.4% were from AMRO, 12.5% from SEARO, 11.1% from EMRO, 10.1% from EURO, 3.8% from AFRO, and 0.2% from WPRO. </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270296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225816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region of the Americas, COVID-19 cases continue to occur at a rapid pace in many countries and territories. </a:t>
            </a:r>
          </a:p>
          <a:p>
            <a:endParaRPr lang="en-US" sz="2400" b="0" i="0" u="none" strike="noStrike" kern="1200" dirty="0">
              <a:solidFill>
                <a:schemeClr val="tx1"/>
              </a:solidFill>
              <a:effectLst/>
              <a:latin typeface="Montserrat Light" charset="0"/>
              <a:ea typeface="+mn-ea"/>
              <a:cs typeface="+mn-cs"/>
            </a:endParaRPr>
          </a:p>
          <a:p>
            <a:r>
              <a:rPr lang="en-US" sz="2400" b="0" i="0" u="none" strike="noStrike" kern="1200" dirty="0">
                <a:solidFill>
                  <a:schemeClr val="tx1"/>
                </a:solidFill>
                <a:effectLst/>
                <a:latin typeface="Montserrat Light" charset="0"/>
                <a:ea typeface="+mn-ea"/>
                <a:cs typeface="+mn-cs"/>
              </a:rPr>
              <a:t>890,130</a:t>
            </a:r>
            <a:r>
              <a:rPr lang="en-US" dirty="0"/>
              <a:t>  additional cases were reported in the past week, a 14% relative increase compared to the previous week. </a:t>
            </a:r>
          </a:p>
          <a:p>
            <a:endParaRPr lang="en-US" dirty="0"/>
          </a:p>
          <a:p>
            <a:r>
              <a:rPr lang="en-US" dirty="0"/>
              <a:t>Of the new cases, 45% were from the US, 32% from Brazil, and 5.3% from Mexico. </a:t>
            </a:r>
          </a:p>
          <a:p>
            <a:endParaRPr lang="en-US" dirty="0"/>
          </a:p>
        </p:txBody>
      </p:sp>
      <p:sp>
        <p:nvSpPr>
          <p:cNvPr id="4" name="Slide Number Placeholder 3"/>
          <p:cNvSpPr>
            <a:spLocks noGrp="1"/>
          </p:cNvSpPr>
          <p:nvPr>
            <p:ph type="sldNum" sz="quarter" idx="5"/>
          </p:nvPr>
        </p:nvSpPr>
        <p:spPr/>
        <p:txBody>
          <a:bodyPr/>
          <a:lstStyle/>
          <a:p>
            <a:fld id="{DB485D0E-6511-AB44-B03E-8E3001D6D9DB}" type="slidenum">
              <a:rPr lang="en-US" altLang="x-none" smtClean="0"/>
              <a:pPr/>
              <a:t>8</a:t>
            </a:fld>
            <a:endParaRPr lang="en-US" altLang="x-none" dirty="0"/>
          </a:p>
        </p:txBody>
      </p:sp>
    </p:spTree>
    <p:extLst>
      <p:ext uri="{BB962C8B-B14F-4D97-AF65-F5344CB8AC3E}">
        <p14:creationId xmlns:p14="http://schemas.microsoft.com/office/powerpoint/2010/main" val="3086563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epi-curve of deaths should be interpreted with caution due to numerous biases such as delays in reporting, differences in case definitions being used, not enough testing, and deaths that occur outside hospital premises such as at home and nursing homes. </a:t>
            </a:r>
          </a:p>
          <a:p>
            <a:endParaRPr lang="en-US" dirty="0"/>
          </a:p>
          <a:p>
            <a:r>
              <a:rPr lang="en-US" sz="2400" b="0" i="0" u="none" strike="noStrike" kern="1200" dirty="0">
                <a:solidFill>
                  <a:schemeClr val="tx1"/>
                </a:solidFill>
                <a:effectLst/>
                <a:latin typeface="Montserrat Light" charset="0"/>
                <a:ea typeface="+mn-ea"/>
                <a:cs typeface="+mn-cs"/>
              </a:rPr>
              <a:t>21,485</a:t>
            </a:r>
            <a:r>
              <a:rPr lang="en-US" dirty="0"/>
              <a:t>  additional deaths, 7.7 % relative increase compared to the previous week. </a:t>
            </a:r>
          </a:p>
          <a:p>
            <a:endParaRPr lang="en-US" dirty="0"/>
          </a:p>
          <a:p>
            <a:r>
              <a:rPr lang="en-US" dirty="0"/>
              <a:t>Of the new deaths, 36% were from Brazil, 21% from Mexico and 20% from the United States of America. </a:t>
            </a:r>
          </a:p>
          <a:p>
            <a:endParaRPr lang="en-US" dirty="0"/>
          </a:p>
        </p:txBody>
      </p:sp>
      <p:sp>
        <p:nvSpPr>
          <p:cNvPr id="4" name="Slide Number Placeholder 3"/>
          <p:cNvSpPr>
            <a:spLocks noGrp="1"/>
          </p:cNvSpPr>
          <p:nvPr>
            <p:ph type="sldNum" sz="quarter" idx="5"/>
          </p:nvPr>
        </p:nvSpPr>
        <p:spPr/>
        <p:txBody>
          <a:bodyPr/>
          <a:lstStyle/>
          <a:p>
            <a:fld id="{DB485D0E-6511-AB44-B03E-8E3001D6D9DB}" type="slidenum">
              <a:rPr lang="en-US" altLang="x-none" smtClean="0"/>
              <a:pPr/>
              <a:t>9</a:t>
            </a:fld>
            <a:endParaRPr lang="en-US" altLang="x-none" dirty="0"/>
          </a:p>
        </p:txBody>
      </p:sp>
    </p:spTree>
    <p:extLst>
      <p:ext uri="{BB962C8B-B14F-4D97-AF65-F5344CB8AC3E}">
        <p14:creationId xmlns:p14="http://schemas.microsoft.com/office/powerpoint/2010/main" val="72695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eme 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4145-243E-4C81-85AE-5A3779A5CC2B}"/>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a:extLst>
              <a:ext uri="{FF2B5EF4-FFF2-40B4-BE49-F238E27FC236}">
                <a16:creationId xmlns:a16="http://schemas.microsoft.com/office/drawing/2014/main" id="{9638E3D1-0EAF-480E-A065-660FA636489D}"/>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a:extLst>
              <a:ext uri="{FF2B5EF4-FFF2-40B4-BE49-F238E27FC236}">
                <a16:creationId xmlns:a16="http://schemas.microsoft.com/office/drawing/2014/main" id="{269A2C4D-1ABE-4C70-911B-18200976C3A2}"/>
              </a:ext>
            </a:extLst>
          </p:cNvPr>
          <p:cNvSpPr>
            <a:spLocks noGrp="1"/>
          </p:cNvSpPr>
          <p:nvPr>
            <p:ph type="dt" sz="half" idx="10"/>
          </p:nvPr>
        </p:nvSpPr>
        <p:spPr/>
        <p:txBody>
          <a:bodyPr/>
          <a:lstStyle/>
          <a:p>
            <a:fld id="{A5E8B034-AE56-490F-98B4-FE1C72BAAE64}" type="datetimeFigureOut">
              <a:rPr lang="en-US" smtClean="0"/>
              <a:t>7/22/2020</a:t>
            </a:fld>
            <a:endParaRPr lang="en-US"/>
          </a:p>
        </p:txBody>
      </p:sp>
      <p:sp>
        <p:nvSpPr>
          <p:cNvPr id="5" name="Footer Placeholder 4">
            <a:extLst>
              <a:ext uri="{FF2B5EF4-FFF2-40B4-BE49-F238E27FC236}">
                <a16:creationId xmlns:a16="http://schemas.microsoft.com/office/drawing/2014/main" id="{9765E74A-C47F-4520-B8C5-F03E2C794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B2AFA-4B93-4566-8401-7DE2BF38D0F6}"/>
              </a:ext>
            </a:extLst>
          </p:cNvPr>
          <p:cNvSpPr>
            <a:spLocks noGrp="1"/>
          </p:cNvSpPr>
          <p:nvPr>
            <p:ph type="sldNum" sz="quarter" idx="12"/>
          </p:nvPr>
        </p:nvSpPr>
        <p:spPr/>
        <p:txBody>
          <a:bodyPr/>
          <a:lstStyle/>
          <a:p>
            <a:fld id="{FDE63E62-B77D-4480-A1B4-07F4673F202D}" type="slidenum">
              <a:rPr lang="en-US" smtClean="0"/>
              <a:t>‹#›</a:t>
            </a:fld>
            <a:endParaRPr lang="en-US"/>
          </a:p>
        </p:txBody>
      </p:sp>
    </p:spTree>
    <p:extLst>
      <p:ext uri="{BB962C8B-B14F-4D97-AF65-F5344CB8AC3E}">
        <p14:creationId xmlns:p14="http://schemas.microsoft.com/office/powerpoint/2010/main" val="429279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26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5AE8-AB82-433E-AAEA-EAA34DEA92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873CC-BA2C-470D-A824-E9B9E895F6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DD374-4943-4752-AF7E-70CC2A57E604}"/>
              </a:ext>
            </a:extLst>
          </p:cNvPr>
          <p:cNvSpPr>
            <a:spLocks noGrp="1"/>
          </p:cNvSpPr>
          <p:nvPr>
            <p:ph type="dt" sz="half" idx="10"/>
          </p:nvPr>
        </p:nvSpPr>
        <p:spPr/>
        <p:txBody>
          <a:bodyPr/>
          <a:lstStyle/>
          <a:p>
            <a:fld id="{E633490B-7C70-415B-A722-ADDAE9CE4B1D}" type="datetimeFigureOut">
              <a:rPr lang="en-US" smtClean="0"/>
              <a:t>7/22/2020</a:t>
            </a:fld>
            <a:endParaRPr lang="en-US"/>
          </a:p>
        </p:txBody>
      </p:sp>
      <p:sp>
        <p:nvSpPr>
          <p:cNvPr id="5" name="Footer Placeholder 4">
            <a:extLst>
              <a:ext uri="{FF2B5EF4-FFF2-40B4-BE49-F238E27FC236}">
                <a16:creationId xmlns:a16="http://schemas.microsoft.com/office/drawing/2014/main" id="{6326D2D2-8A8A-402F-8E63-ED3CE4BE9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47340-ABAD-4185-8F9B-02B4B3C1251C}"/>
              </a:ext>
            </a:extLst>
          </p:cNvPr>
          <p:cNvSpPr>
            <a:spLocks noGrp="1"/>
          </p:cNvSpPr>
          <p:nvPr>
            <p:ph type="sldNum" sz="quarter" idx="12"/>
          </p:nvPr>
        </p:nvSpPr>
        <p:spPr/>
        <p:txBody>
          <a:bodyPr/>
          <a:lstStyle/>
          <a:p>
            <a:fld id="{715D7A19-6D02-4282-9137-72EED7A430B2}" type="slidenum">
              <a:rPr lang="en-US" smtClean="0"/>
              <a:t>‹#›</a:t>
            </a:fld>
            <a:endParaRPr lang="en-US"/>
          </a:p>
        </p:txBody>
      </p:sp>
    </p:spTree>
    <p:extLst>
      <p:ext uri="{BB962C8B-B14F-4D97-AF65-F5344CB8AC3E}">
        <p14:creationId xmlns:p14="http://schemas.microsoft.com/office/powerpoint/2010/main" val="60084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05DD-AEDA-42A7-AA69-67019D724CD4}"/>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0A0EA2A9-597A-4ADE-9F9D-C6C8FA1AFFCB}"/>
              </a:ext>
            </a:extLst>
          </p:cNvPr>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4B987E9E-8A3B-4650-A8DA-38D36C977E08}"/>
              </a:ext>
            </a:extLst>
          </p:cNvPr>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E6B23F7E-34B0-4D85-8098-AE557574F841}"/>
              </a:ext>
            </a:extLst>
          </p:cNvPr>
          <p:cNvSpPr>
            <a:spLocks noGrp="1"/>
          </p:cNvSpPr>
          <p:nvPr>
            <p:ph type="dt" sz="half" idx="10"/>
          </p:nvPr>
        </p:nvSpPr>
        <p:spPr/>
        <p:txBody>
          <a:bodyPr/>
          <a:lstStyle/>
          <a:p>
            <a:fld id="{CDB1BA0C-4C55-4154-BCD9-A55941B3DCD2}" type="datetimeFigureOut">
              <a:rPr lang="es-ES" smtClean="0"/>
              <a:t>22/07/2020</a:t>
            </a:fld>
            <a:endParaRPr lang="es-ES"/>
          </a:p>
        </p:txBody>
      </p:sp>
      <p:sp>
        <p:nvSpPr>
          <p:cNvPr id="6" name="Footer Placeholder 5">
            <a:extLst>
              <a:ext uri="{FF2B5EF4-FFF2-40B4-BE49-F238E27FC236}">
                <a16:creationId xmlns:a16="http://schemas.microsoft.com/office/drawing/2014/main" id="{D32C718F-1FD0-4162-B8C3-196987AB92AF}"/>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A67663E9-25A1-46A1-8262-BBD5B014AE5D}"/>
              </a:ext>
            </a:extLst>
          </p:cNvPr>
          <p:cNvSpPr>
            <a:spLocks noGrp="1"/>
          </p:cNvSpPr>
          <p:nvPr>
            <p:ph type="sldNum" sz="quarter" idx="12"/>
          </p:nvPr>
        </p:nvSpPr>
        <p:spPr/>
        <p:txBody>
          <a:bodyPr/>
          <a:lstStyle/>
          <a:p>
            <a:fld id="{81134573-7527-4C34-BFAE-88CEB10D0AAD}" type="slidenum">
              <a:rPr lang="es-ES" smtClean="0"/>
              <a:t>‹#›</a:t>
            </a:fld>
            <a:endParaRPr lang="es-ES"/>
          </a:p>
        </p:txBody>
      </p:sp>
    </p:spTree>
    <p:extLst>
      <p:ext uri="{BB962C8B-B14F-4D97-AF65-F5344CB8AC3E}">
        <p14:creationId xmlns:p14="http://schemas.microsoft.com/office/powerpoint/2010/main" val="173375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me B">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740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80" r:id="rId2"/>
    <p:sldLayoutId id="2147483981" r:id="rId3"/>
    <p:sldLayoutId id="2147483982" r:id="rId4"/>
    <p:sldLayoutId id="2147483983" r:id="rId5"/>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607675"/>
      </p:ext>
    </p:extLst>
  </p:cSld>
  <p:clrMap bg1="lt1" tx1="dk1" bg2="lt2" tx2="dk2" accent1="accent1" accent2="accent2" accent3="accent3" accent4="accent4" accent5="accent5" accent6="accent6" hlink="hlink" folHlink="folHlink"/>
  <p:sldLayoutIdLst>
    <p:sldLayoutId id="2147483979" r:id="rId1"/>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nfogod.maps.arcgis.com/apps/opsdashboard/index.html#/3b4ef76920b64e21a2546a8be3430857"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paho.org/es/programa-subregional-para-america-sur"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aho-covid19-response-who.hub.arcgis.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C388F8F-AD81-4EDE-8E7C-19E6720BC2EB}"/>
              </a:ext>
            </a:extLst>
          </p:cNvPr>
          <p:cNvGrpSpPr/>
          <p:nvPr/>
        </p:nvGrpSpPr>
        <p:grpSpPr>
          <a:xfrm>
            <a:off x="0" y="1786"/>
            <a:ext cx="24377650" cy="13712428"/>
            <a:chOff x="0" y="0"/>
            <a:chExt cx="12192000" cy="6858000"/>
          </a:xfrm>
        </p:grpSpPr>
        <p:pic>
          <p:nvPicPr>
            <p:cNvPr id="4" name="Picture 3">
              <a:extLst>
                <a:ext uri="{FF2B5EF4-FFF2-40B4-BE49-F238E27FC236}">
                  <a16:creationId xmlns:a16="http://schemas.microsoft.com/office/drawing/2014/main" id="{B1A48D73-AFCF-42AB-9954-DD898C27E679}"/>
                </a:ext>
              </a:extLst>
            </p:cNvPr>
            <p:cNvPicPr>
              <a:picLocks noChangeAspect="1"/>
            </p:cNvPicPr>
            <p:nvPr/>
          </p:nvPicPr>
          <p:blipFill>
            <a:blip r:embed="rId3"/>
            <a:stretch>
              <a:fillRect/>
            </a:stretch>
          </p:blipFill>
          <p:spPr>
            <a:xfrm>
              <a:off x="0" y="0"/>
              <a:ext cx="12192000" cy="1303868"/>
            </a:xfrm>
            <a:prstGeom prst="rect">
              <a:avLst/>
            </a:prstGeom>
          </p:spPr>
        </p:pic>
        <p:pic>
          <p:nvPicPr>
            <p:cNvPr id="5" name="Picture 4">
              <a:extLst>
                <a:ext uri="{FF2B5EF4-FFF2-40B4-BE49-F238E27FC236}">
                  <a16:creationId xmlns:a16="http://schemas.microsoft.com/office/drawing/2014/main" id="{88233BAC-F9E7-437A-A7EC-F167715E18A3}"/>
                </a:ext>
              </a:extLst>
            </p:cNvPr>
            <p:cNvPicPr>
              <a:picLocks noChangeAspect="1"/>
            </p:cNvPicPr>
            <p:nvPr/>
          </p:nvPicPr>
          <p:blipFill>
            <a:blip r:embed="rId4"/>
            <a:stretch>
              <a:fillRect/>
            </a:stretch>
          </p:blipFill>
          <p:spPr>
            <a:xfrm>
              <a:off x="0" y="5952067"/>
              <a:ext cx="12192000" cy="905933"/>
            </a:xfrm>
            <a:prstGeom prst="rect">
              <a:avLst/>
            </a:prstGeom>
          </p:spPr>
        </p:pic>
      </p:grpSp>
      <p:sp>
        <p:nvSpPr>
          <p:cNvPr id="10" name="Title 9">
            <a:extLst>
              <a:ext uri="{FF2B5EF4-FFF2-40B4-BE49-F238E27FC236}">
                <a16:creationId xmlns:a16="http://schemas.microsoft.com/office/drawing/2014/main" id="{DF2BE5E3-2D09-4039-B84B-882858406F3A}"/>
              </a:ext>
            </a:extLst>
          </p:cNvPr>
          <p:cNvSpPr>
            <a:spLocks noGrp="1"/>
          </p:cNvSpPr>
          <p:nvPr>
            <p:ph type="ctrTitle"/>
          </p:nvPr>
        </p:nvSpPr>
        <p:spPr>
          <a:xfrm>
            <a:off x="1152387" y="4173066"/>
            <a:ext cx="20391236" cy="1715619"/>
          </a:xfrm>
        </p:spPr>
        <p:txBody>
          <a:bodyPr>
            <a:normAutofit fontScale="90000"/>
          </a:bodyPr>
          <a:lstStyle/>
          <a:p>
            <a:r>
              <a:rPr lang="en-US" sz="8798" b="1" dirty="0"/>
              <a:t>  </a:t>
            </a:r>
            <a:br>
              <a:rPr lang="en-US" sz="8798" b="1" dirty="0"/>
            </a:br>
            <a:br>
              <a:rPr lang="en-US" sz="8798" b="1" dirty="0"/>
            </a:br>
            <a:br>
              <a:rPr lang="en-US" sz="8798" b="1" dirty="0"/>
            </a:br>
            <a:br>
              <a:rPr lang="en-US" sz="8798" b="1" dirty="0"/>
            </a:br>
            <a:br>
              <a:rPr lang="en-US" sz="8798" b="1" dirty="0"/>
            </a:br>
            <a:br>
              <a:rPr lang="en-US" sz="8798" b="1" dirty="0"/>
            </a:br>
            <a:br>
              <a:rPr lang="en-US" sz="8798" b="1" dirty="0"/>
            </a:br>
            <a:br>
              <a:rPr lang="en-US" sz="8798" b="1" dirty="0"/>
            </a:br>
            <a:br>
              <a:rPr lang="en-US" sz="8798" b="1" dirty="0"/>
            </a:br>
            <a:r>
              <a:rPr lang="es-PE" sz="8798" b="1" dirty="0"/>
              <a:t>El contexto COVID-19 en la Región Amazónica </a:t>
            </a:r>
            <a:endParaRPr lang="en-US" sz="8798" b="1" dirty="0"/>
          </a:p>
        </p:txBody>
      </p:sp>
      <p:sp>
        <p:nvSpPr>
          <p:cNvPr id="11" name="Subtitle 10">
            <a:extLst>
              <a:ext uri="{FF2B5EF4-FFF2-40B4-BE49-F238E27FC236}">
                <a16:creationId xmlns:a16="http://schemas.microsoft.com/office/drawing/2014/main" id="{37615B1A-21C8-46E1-8BA0-F577AE424867}"/>
              </a:ext>
            </a:extLst>
          </p:cNvPr>
          <p:cNvSpPr>
            <a:spLocks noGrp="1"/>
          </p:cNvSpPr>
          <p:nvPr>
            <p:ph type="subTitle" idx="1"/>
          </p:nvPr>
        </p:nvSpPr>
        <p:spPr>
          <a:xfrm>
            <a:off x="2649763" y="7481069"/>
            <a:ext cx="18283238" cy="2404370"/>
          </a:xfrm>
        </p:spPr>
        <p:txBody>
          <a:bodyPr>
            <a:noAutofit/>
          </a:bodyPr>
          <a:lstStyle/>
          <a:p>
            <a:pPr>
              <a:lnSpc>
                <a:spcPct val="100000"/>
              </a:lnSpc>
              <a:spcBef>
                <a:spcPts val="0"/>
              </a:spcBef>
            </a:pPr>
            <a:r>
              <a:rPr lang="en-US" sz="3200" b="1" dirty="0"/>
              <a:t>Carlos </a:t>
            </a:r>
            <a:r>
              <a:rPr lang="en-US" sz="3200" b="1" dirty="0" err="1"/>
              <a:t>Arósquipa</a:t>
            </a:r>
            <a:endParaRPr lang="en-US" sz="3200" b="1" dirty="0"/>
          </a:p>
          <a:p>
            <a:pPr>
              <a:lnSpc>
                <a:spcPct val="100000"/>
              </a:lnSpc>
              <a:spcBef>
                <a:spcPts val="0"/>
              </a:spcBef>
            </a:pPr>
            <a:r>
              <a:rPr lang="en-US" sz="3200" b="1" dirty="0" err="1"/>
              <a:t>Programa</a:t>
            </a:r>
            <a:r>
              <a:rPr lang="en-US" sz="3200" b="1" dirty="0"/>
              <a:t> </a:t>
            </a:r>
            <a:r>
              <a:rPr lang="en-US" sz="3200" b="1" dirty="0" err="1"/>
              <a:t>Subregional</a:t>
            </a:r>
            <a:r>
              <a:rPr lang="en-US" sz="3200" b="1" dirty="0"/>
              <a:t> para América del Sur</a:t>
            </a:r>
          </a:p>
          <a:p>
            <a:pPr>
              <a:lnSpc>
                <a:spcPct val="100000"/>
              </a:lnSpc>
              <a:spcBef>
                <a:spcPts val="0"/>
              </a:spcBef>
            </a:pPr>
            <a:r>
              <a:rPr lang="en-US" sz="3200" b="1" dirty="0" err="1"/>
              <a:t>Organización</a:t>
            </a:r>
            <a:r>
              <a:rPr lang="en-US" sz="3200" b="1" dirty="0"/>
              <a:t> </a:t>
            </a:r>
            <a:r>
              <a:rPr lang="en-US" sz="3200" b="1" dirty="0" err="1"/>
              <a:t>Panamericana</a:t>
            </a:r>
            <a:r>
              <a:rPr lang="en-US" sz="3200" b="1" dirty="0"/>
              <a:t> de la Salud/</a:t>
            </a:r>
            <a:r>
              <a:rPr lang="en-US" sz="3200" b="1" dirty="0" err="1"/>
              <a:t>Organización</a:t>
            </a:r>
            <a:r>
              <a:rPr lang="en-US" sz="3200" b="1" dirty="0"/>
              <a:t> Mundial de la Salud </a:t>
            </a:r>
          </a:p>
          <a:p>
            <a:pPr>
              <a:lnSpc>
                <a:spcPct val="100000"/>
              </a:lnSpc>
              <a:spcBef>
                <a:spcPts val="0"/>
              </a:spcBef>
            </a:pPr>
            <a:r>
              <a:rPr lang="en-US" sz="3200" b="1" dirty="0"/>
              <a:t>23 de Julio 2020</a:t>
            </a:r>
            <a:endParaRPr lang="en-US" sz="3200" dirty="0"/>
          </a:p>
        </p:txBody>
      </p:sp>
      <p:grpSp>
        <p:nvGrpSpPr>
          <p:cNvPr id="7" name="Group 6">
            <a:extLst>
              <a:ext uri="{FF2B5EF4-FFF2-40B4-BE49-F238E27FC236}">
                <a16:creationId xmlns:a16="http://schemas.microsoft.com/office/drawing/2014/main" id="{B063574F-7C4E-4B49-86D4-E7D047D970BE}"/>
              </a:ext>
            </a:extLst>
          </p:cNvPr>
          <p:cNvGrpSpPr/>
          <p:nvPr/>
        </p:nvGrpSpPr>
        <p:grpSpPr>
          <a:xfrm>
            <a:off x="11046682" y="6229958"/>
            <a:ext cx="927896" cy="950414"/>
            <a:chOff x="18650866" y="11937172"/>
            <a:chExt cx="927896" cy="950414"/>
          </a:xfrm>
        </p:grpSpPr>
        <p:sp>
          <p:nvSpPr>
            <p:cNvPr id="8" name="Freeform 57">
              <a:extLst>
                <a:ext uri="{FF2B5EF4-FFF2-40B4-BE49-F238E27FC236}">
                  <a16:creationId xmlns:a16="http://schemas.microsoft.com/office/drawing/2014/main" id="{938F57DA-C11A-4359-AD92-BC32F4C570EE}"/>
                </a:ext>
              </a:extLst>
            </p:cNvPr>
            <p:cNvSpPr>
              <a:spLocks noChangeArrowheads="1"/>
            </p:cNvSpPr>
            <p:nvPr/>
          </p:nvSpPr>
          <p:spPr bwMode="auto">
            <a:xfrm rot="7200000">
              <a:off x="18780983" y="12175676"/>
              <a:ext cx="589581" cy="600918"/>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Freeform 58">
              <a:extLst>
                <a:ext uri="{FF2B5EF4-FFF2-40B4-BE49-F238E27FC236}">
                  <a16:creationId xmlns:a16="http://schemas.microsoft.com/office/drawing/2014/main" id="{1637BF0A-12AA-4061-905E-6B48151F8D93}"/>
                </a:ext>
              </a:extLst>
            </p:cNvPr>
            <p:cNvSpPr>
              <a:spLocks noChangeArrowheads="1"/>
            </p:cNvSpPr>
            <p:nvPr/>
          </p:nvSpPr>
          <p:spPr bwMode="auto">
            <a:xfrm rot="7200000">
              <a:off x="18842015" y="12051718"/>
              <a:ext cx="56689" cy="317467"/>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Freeform 59">
              <a:extLst>
                <a:ext uri="{FF2B5EF4-FFF2-40B4-BE49-F238E27FC236}">
                  <a16:creationId xmlns:a16="http://schemas.microsoft.com/office/drawing/2014/main" id="{BE72C867-6866-4387-83DD-7327E41918A8}"/>
                </a:ext>
              </a:extLst>
            </p:cNvPr>
            <p:cNvSpPr>
              <a:spLocks noChangeArrowheads="1"/>
            </p:cNvSpPr>
            <p:nvPr/>
          </p:nvSpPr>
          <p:spPr bwMode="auto">
            <a:xfrm rot="7200000">
              <a:off x="19259509" y="12177576"/>
              <a:ext cx="272115" cy="196528"/>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 name="Freeform 60">
              <a:extLst>
                <a:ext uri="{FF2B5EF4-FFF2-40B4-BE49-F238E27FC236}">
                  <a16:creationId xmlns:a16="http://schemas.microsoft.com/office/drawing/2014/main" id="{244AA6A2-226A-467F-A87B-0EC0F60D41D0}"/>
                </a:ext>
              </a:extLst>
            </p:cNvPr>
            <p:cNvSpPr>
              <a:spLocks noChangeArrowheads="1"/>
            </p:cNvSpPr>
            <p:nvPr/>
          </p:nvSpPr>
          <p:spPr bwMode="auto">
            <a:xfrm rot="7200000">
              <a:off x="19137774" y="12523807"/>
              <a:ext cx="196528" cy="30613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 name="Freeform 61">
              <a:extLst>
                <a:ext uri="{FF2B5EF4-FFF2-40B4-BE49-F238E27FC236}">
                  <a16:creationId xmlns:a16="http://schemas.microsoft.com/office/drawing/2014/main" id="{8F955349-5428-4B17-9957-51C8C984C05B}"/>
                </a:ext>
              </a:extLst>
            </p:cNvPr>
            <p:cNvSpPr>
              <a:spLocks noChangeArrowheads="1"/>
            </p:cNvSpPr>
            <p:nvPr/>
          </p:nvSpPr>
          <p:spPr bwMode="auto">
            <a:xfrm rot="7200000">
              <a:off x="19059064" y="12061008"/>
              <a:ext cx="238101" cy="86926"/>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Freeform 62">
              <a:extLst>
                <a:ext uri="{FF2B5EF4-FFF2-40B4-BE49-F238E27FC236}">
                  <a16:creationId xmlns:a16="http://schemas.microsoft.com/office/drawing/2014/main" id="{3DF60E78-F166-4B7B-8095-B1D4AC927D99}"/>
                </a:ext>
              </a:extLst>
            </p:cNvPr>
            <p:cNvSpPr>
              <a:spLocks noChangeArrowheads="1"/>
            </p:cNvSpPr>
            <p:nvPr/>
          </p:nvSpPr>
          <p:spPr bwMode="auto">
            <a:xfrm rot="7200000">
              <a:off x="19268298" y="12334442"/>
              <a:ext cx="75588" cy="381718"/>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 name="Freeform 63">
              <a:extLst>
                <a:ext uri="{FF2B5EF4-FFF2-40B4-BE49-F238E27FC236}">
                  <a16:creationId xmlns:a16="http://schemas.microsoft.com/office/drawing/2014/main" id="{598880A3-0101-4D17-B095-FF336D1E9A55}"/>
                </a:ext>
              </a:extLst>
            </p:cNvPr>
            <p:cNvSpPr>
              <a:spLocks noChangeArrowheads="1"/>
            </p:cNvSpPr>
            <p:nvPr/>
          </p:nvSpPr>
          <p:spPr bwMode="auto">
            <a:xfrm rot="7200000">
              <a:off x="18866512" y="12558156"/>
              <a:ext cx="415730" cy="207866"/>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 name="Freeform 64">
              <a:extLst>
                <a:ext uri="{FF2B5EF4-FFF2-40B4-BE49-F238E27FC236}">
                  <a16:creationId xmlns:a16="http://schemas.microsoft.com/office/drawing/2014/main" id="{42F0CDDA-2D94-4639-834A-47FF89D7F60F}"/>
                </a:ext>
              </a:extLst>
            </p:cNvPr>
            <p:cNvSpPr>
              <a:spLocks noChangeArrowheads="1"/>
            </p:cNvSpPr>
            <p:nvPr/>
          </p:nvSpPr>
          <p:spPr bwMode="auto">
            <a:xfrm rot="7200000">
              <a:off x="18938704" y="12005393"/>
              <a:ext cx="185188" cy="23810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 name="Freeform 65">
              <a:extLst>
                <a:ext uri="{FF2B5EF4-FFF2-40B4-BE49-F238E27FC236}">
                  <a16:creationId xmlns:a16="http://schemas.microsoft.com/office/drawing/2014/main" id="{FFDF68AD-4394-4AC5-BA45-3B8408D65A39}"/>
                </a:ext>
              </a:extLst>
            </p:cNvPr>
            <p:cNvSpPr>
              <a:spLocks noChangeArrowheads="1"/>
            </p:cNvSpPr>
            <p:nvPr/>
          </p:nvSpPr>
          <p:spPr bwMode="auto">
            <a:xfrm rot="7200000">
              <a:off x="18819215" y="12211576"/>
              <a:ext cx="151175" cy="283454"/>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Freeform 66">
              <a:extLst>
                <a:ext uri="{FF2B5EF4-FFF2-40B4-BE49-F238E27FC236}">
                  <a16:creationId xmlns:a16="http://schemas.microsoft.com/office/drawing/2014/main" id="{97BDD084-643F-47BE-AB1B-2AE8A8A74FCE}"/>
                </a:ext>
              </a:extLst>
            </p:cNvPr>
            <p:cNvSpPr>
              <a:spLocks noChangeArrowheads="1"/>
            </p:cNvSpPr>
            <p:nvPr/>
          </p:nvSpPr>
          <p:spPr bwMode="auto">
            <a:xfrm rot="7200000">
              <a:off x="18743269" y="12392963"/>
              <a:ext cx="283454" cy="219203"/>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67">
              <a:extLst>
                <a:ext uri="{FF2B5EF4-FFF2-40B4-BE49-F238E27FC236}">
                  <a16:creationId xmlns:a16="http://schemas.microsoft.com/office/drawing/2014/main" id="{FA71D614-A004-45DE-8DA6-7B1C37042A2F}"/>
                </a:ext>
              </a:extLst>
            </p:cNvPr>
            <p:cNvSpPr>
              <a:spLocks noChangeArrowheads="1"/>
            </p:cNvSpPr>
            <p:nvPr/>
          </p:nvSpPr>
          <p:spPr bwMode="auto">
            <a:xfrm rot="7200000">
              <a:off x="19172794" y="12165733"/>
              <a:ext cx="219203" cy="98263"/>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68">
              <a:extLst>
                <a:ext uri="{FF2B5EF4-FFF2-40B4-BE49-F238E27FC236}">
                  <a16:creationId xmlns:a16="http://schemas.microsoft.com/office/drawing/2014/main" id="{4B61C369-EB6B-4BA4-B11A-3610E811F63C}"/>
                </a:ext>
              </a:extLst>
            </p:cNvPr>
            <p:cNvSpPr>
              <a:spLocks noChangeArrowheads="1"/>
            </p:cNvSpPr>
            <p:nvPr/>
          </p:nvSpPr>
          <p:spPr bwMode="auto">
            <a:xfrm rot="7200000">
              <a:off x="19279653" y="12280426"/>
              <a:ext cx="143617" cy="219203"/>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69">
              <a:extLst>
                <a:ext uri="{FF2B5EF4-FFF2-40B4-BE49-F238E27FC236}">
                  <a16:creationId xmlns:a16="http://schemas.microsoft.com/office/drawing/2014/main" id="{C67F179D-33A8-4334-AF4E-D023777CE0DD}"/>
                </a:ext>
              </a:extLst>
            </p:cNvPr>
            <p:cNvSpPr>
              <a:spLocks noChangeArrowheads="1"/>
            </p:cNvSpPr>
            <p:nvPr/>
          </p:nvSpPr>
          <p:spPr bwMode="auto">
            <a:xfrm rot="7200000">
              <a:off x="18837393" y="12710723"/>
              <a:ext cx="162512" cy="154955"/>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70">
              <a:extLst>
                <a:ext uri="{FF2B5EF4-FFF2-40B4-BE49-F238E27FC236}">
                  <a16:creationId xmlns:a16="http://schemas.microsoft.com/office/drawing/2014/main" id="{7ACED2DA-F82D-41F9-A848-1B364E4366F7}"/>
                </a:ext>
              </a:extLst>
            </p:cNvPr>
            <p:cNvSpPr>
              <a:spLocks noChangeArrowheads="1"/>
            </p:cNvSpPr>
            <p:nvPr/>
          </p:nvSpPr>
          <p:spPr bwMode="auto">
            <a:xfrm rot="7200000">
              <a:off x="19425697" y="12142370"/>
              <a:ext cx="154955" cy="151175"/>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 name="Freeform 71">
              <a:extLst>
                <a:ext uri="{FF2B5EF4-FFF2-40B4-BE49-F238E27FC236}">
                  <a16:creationId xmlns:a16="http://schemas.microsoft.com/office/drawing/2014/main" id="{76C9E64F-F2A6-4B77-9A2A-67CC72A1DEE9}"/>
                </a:ext>
              </a:extLst>
            </p:cNvPr>
            <p:cNvSpPr>
              <a:spLocks noChangeArrowheads="1"/>
            </p:cNvSpPr>
            <p:nvPr/>
          </p:nvSpPr>
          <p:spPr bwMode="auto">
            <a:xfrm rot="7200000">
              <a:off x="19055473" y="12694802"/>
              <a:ext cx="154955" cy="154954"/>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 name="Freeform 72">
              <a:extLst>
                <a:ext uri="{FF2B5EF4-FFF2-40B4-BE49-F238E27FC236}">
                  <a16:creationId xmlns:a16="http://schemas.microsoft.com/office/drawing/2014/main" id="{E0A3324D-37DF-4E14-B7B0-A6F904135557}"/>
                </a:ext>
              </a:extLst>
            </p:cNvPr>
            <p:cNvSpPr>
              <a:spLocks noChangeArrowheads="1"/>
            </p:cNvSpPr>
            <p:nvPr/>
          </p:nvSpPr>
          <p:spPr bwMode="auto">
            <a:xfrm rot="7200000">
              <a:off x="19385794" y="12314913"/>
              <a:ext cx="151175" cy="154955"/>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 name="Freeform 73">
              <a:extLst>
                <a:ext uri="{FF2B5EF4-FFF2-40B4-BE49-F238E27FC236}">
                  <a16:creationId xmlns:a16="http://schemas.microsoft.com/office/drawing/2014/main" id="{9878EC1B-BCA5-4358-9D8D-C3FEFA9FF2C8}"/>
                </a:ext>
              </a:extLst>
            </p:cNvPr>
            <p:cNvSpPr>
              <a:spLocks noChangeArrowheads="1"/>
            </p:cNvSpPr>
            <p:nvPr/>
          </p:nvSpPr>
          <p:spPr bwMode="auto">
            <a:xfrm rot="7200000">
              <a:off x="19340774" y="12528944"/>
              <a:ext cx="151175" cy="154955"/>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Freeform 74">
              <a:extLst>
                <a:ext uri="{FF2B5EF4-FFF2-40B4-BE49-F238E27FC236}">
                  <a16:creationId xmlns:a16="http://schemas.microsoft.com/office/drawing/2014/main" id="{190C8F15-C444-4E56-B500-C6C71D64374A}"/>
                </a:ext>
              </a:extLst>
            </p:cNvPr>
            <p:cNvSpPr>
              <a:spLocks noChangeArrowheads="1"/>
            </p:cNvSpPr>
            <p:nvPr/>
          </p:nvSpPr>
          <p:spPr bwMode="auto">
            <a:xfrm rot="7200000">
              <a:off x="19284638" y="12068857"/>
              <a:ext cx="166292" cy="154955"/>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75">
              <a:extLst>
                <a:ext uri="{FF2B5EF4-FFF2-40B4-BE49-F238E27FC236}">
                  <a16:creationId xmlns:a16="http://schemas.microsoft.com/office/drawing/2014/main" id="{69C76BE5-618F-4A7B-8266-FFCE5DB1CE4E}"/>
                </a:ext>
              </a:extLst>
            </p:cNvPr>
            <p:cNvSpPr>
              <a:spLocks noChangeArrowheads="1"/>
            </p:cNvSpPr>
            <p:nvPr/>
          </p:nvSpPr>
          <p:spPr bwMode="auto">
            <a:xfrm rot="7200000">
              <a:off x="19234378" y="12732632"/>
              <a:ext cx="154954" cy="154954"/>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76">
              <a:extLst>
                <a:ext uri="{FF2B5EF4-FFF2-40B4-BE49-F238E27FC236}">
                  <a16:creationId xmlns:a16="http://schemas.microsoft.com/office/drawing/2014/main" id="{BA6376C1-5B95-47B8-9FDF-2737F5537381}"/>
                </a:ext>
              </a:extLst>
            </p:cNvPr>
            <p:cNvSpPr>
              <a:spLocks noChangeArrowheads="1"/>
            </p:cNvSpPr>
            <p:nvPr/>
          </p:nvSpPr>
          <p:spPr bwMode="auto">
            <a:xfrm rot="7200000">
              <a:off x="18893794" y="11946850"/>
              <a:ext cx="154955" cy="154954"/>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 name="Freeform 77">
              <a:extLst>
                <a:ext uri="{FF2B5EF4-FFF2-40B4-BE49-F238E27FC236}">
                  <a16:creationId xmlns:a16="http://schemas.microsoft.com/office/drawing/2014/main" id="{22A9BD94-D106-4B5E-9897-1C45C13ABC36}"/>
                </a:ext>
              </a:extLst>
            </p:cNvPr>
            <p:cNvSpPr>
              <a:spLocks noChangeArrowheads="1"/>
            </p:cNvSpPr>
            <p:nvPr/>
          </p:nvSpPr>
          <p:spPr bwMode="auto">
            <a:xfrm rot="7200000">
              <a:off x="19141587" y="11939061"/>
              <a:ext cx="154954" cy="151175"/>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 name="Freeform 78">
              <a:extLst>
                <a:ext uri="{FF2B5EF4-FFF2-40B4-BE49-F238E27FC236}">
                  <a16:creationId xmlns:a16="http://schemas.microsoft.com/office/drawing/2014/main" id="{3C262826-C298-4AFE-8418-EAB4B978BC39}"/>
                </a:ext>
              </a:extLst>
            </p:cNvPr>
            <p:cNvSpPr>
              <a:spLocks noChangeArrowheads="1"/>
            </p:cNvSpPr>
            <p:nvPr/>
          </p:nvSpPr>
          <p:spPr bwMode="auto">
            <a:xfrm rot="7200000">
              <a:off x="18668570" y="12259475"/>
              <a:ext cx="154954" cy="151175"/>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 name="Freeform 79">
              <a:extLst>
                <a:ext uri="{FF2B5EF4-FFF2-40B4-BE49-F238E27FC236}">
                  <a16:creationId xmlns:a16="http://schemas.microsoft.com/office/drawing/2014/main" id="{EA67F6DA-93DA-4537-BB6B-EFB22FB8DF3B}"/>
                </a:ext>
              </a:extLst>
            </p:cNvPr>
            <p:cNvSpPr>
              <a:spLocks noChangeArrowheads="1"/>
            </p:cNvSpPr>
            <p:nvPr/>
          </p:nvSpPr>
          <p:spPr bwMode="auto">
            <a:xfrm rot="7200000">
              <a:off x="18650866" y="12496114"/>
              <a:ext cx="154955" cy="154955"/>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 name="Freeform 80">
              <a:extLst>
                <a:ext uri="{FF2B5EF4-FFF2-40B4-BE49-F238E27FC236}">
                  <a16:creationId xmlns:a16="http://schemas.microsoft.com/office/drawing/2014/main" id="{9F8F63B8-8302-47CE-A65A-7805C9E70DBC}"/>
                </a:ext>
              </a:extLst>
            </p:cNvPr>
            <p:cNvSpPr>
              <a:spLocks noChangeArrowheads="1"/>
            </p:cNvSpPr>
            <p:nvPr/>
          </p:nvSpPr>
          <p:spPr bwMode="auto">
            <a:xfrm rot="7200000">
              <a:off x="18681414" y="12060982"/>
              <a:ext cx="151175" cy="154954"/>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 name="Freeform 81">
              <a:extLst>
                <a:ext uri="{FF2B5EF4-FFF2-40B4-BE49-F238E27FC236}">
                  <a16:creationId xmlns:a16="http://schemas.microsoft.com/office/drawing/2014/main" id="{AB899D68-B8A1-434B-B39F-DA500727F1B3}"/>
                </a:ext>
              </a:extLst>
            </p:cNvPr>
            <p:cNvSpPr>
              <a:spLocks noChangeArrowheads="1"/>
            </p:cNvSpPr>
            <p:nvPr/>
          </p:nvSpPr>
          <p:spPr bwMode="auto">
            <a:xfrm rot="7200000">
              <a:off x="19117807" y="12276929"/>
              <a:ext cx="154955" cy="154955"/>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 name="Freeform 82">
              <a:extLst>
                <a:ext uri="{FF2B5EF4-FFF2-40B4-BE49-F238E27FC236}">
                  <a16:creationId xmlns:a16="http://schemas.microsoft.com/office/drawing/2014/main" id="{A150C9E8-93AA-42F3-89B5-30F1907909F2}"/>
                </a:ext>
              </a:extLst>
            </p:cNvPr>
            <p:cNvSpPr>
              <a:spLocks noChangeArrowheads="1"/>
            </p:cNvSpPr>
            <p:nvPr/>
          </p:nvSpPr>
          <p:spPr bwMode="auto">
            <a:xfrm rot="7200000">
              <a:off x="19063073" y="12477244"/>
              <a:ext cx="68029" cy="64251"/>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83">
              <a:extLst>
                <a:ext uri="{FF2B5EF4-FFF2-40B4-BE49-F238E27FC236}">
                  <a16:creationId xmlns:a16="http://schemas.microsoft.com/office/drawing/2014/main" id="{75160EC6-4EBB-4186-B1C0-51B0DBE1FBE9}"/>
                </a:ext>
              </a:extLst>
            </p:cNvPr>
            <p:cNvSpPr>
              <a:spLocks noChangeArrowheads="1"/>
            </p:cNvSpPr>
            <p:nvPr/>
          </p:nvSpPr>
          <p:spPr bwMode="auto">
            <a:xfrm rot="7200000">
              <a:off x="18958355" y="12316863"/>
              <a:ext cx="98263" cy="98263"/>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356143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2689-CC94-4582-AA58-7459DCD4584B}"/>
              </a:ext>
            </a:extLst>
          </p:cNvPr>
          <p:cNvSpPr>
            <a:spLocks noGrp="1"/>
          </p:cNvSpPr>
          <p:nvPr>
            <p:ph type="ctrTitle"/>
          </p:nvPr>
        </p:nvSpPr>
        <p:spPr/>
        <p:txBody>
          <a:bodyPr/>
          <a:lstStyle/>
          <a:p>
            <a:r>
              <a:rPr lang="en-US" dirty="0"/>
              <a:t>Cuenca </a:t>
            </a:r>
            <a:r>
              <a:rPr lang="en-US" dirty="0" err="1"/>
              <a:t>Amazónica</a:t>
            </a:r>
            <a:endParaRPr lang="en-US" dirty="0"/>
          </a:p>
        </p:txBody>
      </p:sp>
      <p:sp>
        <p:nvSpPr>
          <p:cNvPr id="4" name="Slide Number Placeholder 3">
            <a:extLst>
              <a:ext uri="{FF2B5EF4-FFF2-40B4-BE49-F238E27FC236}">
                <a16:creationId xmlns:a16="http://schemas.microsoft.com/office/drawing/2014/main" id="{5D3DEFE5-66F8-4558-AD97-8BA64F677C55}"/>
              </a:ext>
            </a:extLst>
          </p:cNvPr>
          <p:cNvSpPr>
            <a:spLocks noGrp="1"/>
          </p:cNvSpPr>
          <p:nvPr>
            <p:ph type="sldNum" sz="quarter" idx="12"/>
          </p:nvPr>
        </p:nvSpPr>
        <p:spPr/>
        <p:txBody>
          <a:bodyPr/>
          <a:lstStyle/>
          <a:p>
            <a:fld id="{FDE63E62-B77D-4480-A1B4-07F4673F202D}" type="slidenum">
              <a:rPr lang="en-US" smtClean="0"/>
              <a:t>10</a:t>
            </a:fld>
            <a:endParaRPr lang="en-US"/>
          </a:p>
        </p:txBody>
      </p:sp>
    </p:spTree>
    <p:extLst>
      <p:ext uri="{BB962C8B-B14F-4D97-AF65-F5344CB8AC3E}">
        <p14:creationId xmlns:p14="http://schemas.microsoft.com/office/powerpoint/2010/main" val="429117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AB12-FCEB-4FE2-B058-BA60A9EB29F6}"/>
              </a:ext>
            </a:extLst>
          </p:cNvPr>
          <p:cNvSpPr>
            <a:spLocks noGrp="1"/>
          </p:cNvSpPr>
          <p:nvPr>
            <p:ph type="title"/>
          </p:nvPr>
        </p:nvSpPr>
        <p:spPr/>
        <p:txBody>
          <a:bodyPr/>
          <a:lstStyle/>
          <a:p>
            <a:endParaRPr lang="es-ES" dirty="0"/>
          </a:p>
        </p:txBody>
      </p:sp>
      <p:sp>
        <p:nvSpPr>
          <p:cNvPr id="3" name="Content Placeholder 2">
            <a:extLst>
              <a:ext uri="{FF2B5EF4-FFF2-40B4-BE49-F238E27FC236}">
                <a16:creationId xmlns:a16="http://schemas.microsoft.com/office/drawing/2014/main" id="{2941CF77-2F69-410B-948E-F0825827310E}"/>
              </a:ext>
            </a:extLst>
          </p:cNvPr>
          <p:cNvSpPr>
            <a:spLocks noGrp="1"/>
          </p:cNvSpPr>
          <p:nvPr>
            <p:ph idx="1"/>
          </p:nvPr>
        </p:nvSpPr>
        <p:spPr/>
        <p:txBody>
          <a:bodyPr/>
          <a:lstStyle/>
          <a:p>
            <a:endParaRPr lang="es-ES" dirty="0"/>
          </a:p>
        </p:txBody>
      </p:sp>
      <p:sp>
        <p:nvSpPr>
          <p:cNvPr id="4" name="Slide Number Placeholder 3">
            <a:extLst>
              <a:ext uri="{FF2B5EF4-FFF2-40B4-BE49-F238E27FC236}">
                <a16:creationId xmlns:a16="http://schemas.microsoft.com/office/drawing/2014/main" id="{C1EDAD39-CCFE-4DB7-9581-BAEE5EC26002}"/>
              </a:ext>
            </a:extLst>
          </p:cNvPr>
          <p:cNvSpPr>
            <a:spLocks noGrp="1"/>
          </p:cNvSpPr>
          <p:nvPr>
            <p:ph type="sldNum" sz="quarter" idx="12"/>
          </p:nvPr>
        </p:nvSpPr>
        <p:spPr/>
        <p:txBody>
          <a:bodyPr/>
          <a:lstStyle/>
          <a:p>
            <a:fld id="{715D7A19-6D02-4282-9137-72EED7A430B2}" type="slidenum">
              <a:rPr lang="en-US" smtClean="0"/>
              <a:t>11</a:t>
            </a:fld>
            <a:endParaRPr lang="en-US" dirty="0"/>
          </a:p>
        </p:txBody>
      </p:sp>
      <p:pic>
        <p:nvPicPr>
          <p:cNvPr id="5" name="Content Placeholder 6">
            <a:extLst>
              <a:ext uri="{FF2B5EF4-FFF2-40B4-BE49-F238E27FC236}">
                <a16:creationId xmlns:a16="http://schemas.microsoft.com/office/drawing/2014/main" id="{745377AD-80B7-4EFC-9CA9-EDDC76928254}"/>
              </a:ext>
            </a:extLst>
          </p:cNvPr>
          <p:cNvPicPr>
            <a:picLocks noChangeAspect="1"/>
          </p:cNvPicPr>
          <p:nvPr/>
        </p:nvPicPr>
        <p:blipFill rotWithShape="1">
          <a:blip r:embed="rId2"/>
          <a:srcRect l="862" t="11065" r="1165" b="11668"/>
          <a:stretch/>
        </p:blipFill>
        <p:spPr>
          <a:xfrm>
            <a:off x="838199" y="1927273"/>
            <a:ext cx="22388273" cy="9927269"/>
          </a:xfrm>
          <a:prstGeom prst="rect">
            <a:avLst/>
          </a:prstGeom>
        </p:spPr>
      </p:pic>
      <p:sp>
        <p:nvSpPr>
          <p:cNvPr id="6" name="Rectangle 5">
            <a:extLst>
              <a:ext uri="{FF2B5EF4-FFF2-40B4-BE49-F238E27FC236}">
                <a16:creationId xmlns:a16="http://schemas.microsoft.com/office/drawing/2014/main" id="{CC899792-B426-460A-9683-BC4C4CAEF46D}"/>
              </a:ext>
            </a:extLst>
          </p:cNvPr>
          <p:cNvSpPr/>
          <p:nvPr/>
        </p:nvSpPr>
        <p:spPr>
          <a:xfrm>
            <a:off x="1155163" y="12151863"/>
            <a:ext cx="14287437" cy="830997"/>
          </a:xfrm>
          <a:prstGeom prst="rect">
            <a:avLst/>
          </a:prstGeom>
        </p:spPr>
        <p:txBody>
          <a:bodyPr wrap="none">
            <a:spAutoFit/>
          </a:bodyPr>
          <a:lstStyle/>
          <a:p>
            <a:r>
              <a:rPr lang="es-PE" sz="4800" dirty="0" err="1">
                <a:hlinkClick r:id="rId3"/>
              </a:rPr>
              <a:t>Dashboard</a:t>
            </a:r>
            <a:r>
              <a:rPr lang="es-PE" sz="4800" dirty="0">
                <a:hlinkClick r:id="rId3"/>
              </a:rPr>
              <a:t> de COVID en América del Sur OPS/OMS SAM </a:t>
            </a:r>
            <a:endParaRPr lang="es-PE" sz="4800" dirty="0"/>
          </a:p>
        </p:txBody>
      </p:sp>
    </p:spTree>
    <p:extLst>
      <p:ext uri="{BB962C8B-B14F-4D97-AF65-F5344CB8AC3E}">
        <p14:creationId xmlns:p14="http://schemas.microsoft.com/office/powerpoint/2010/main" val="116960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A825B5-86CF-46A9-957D-4572BA06337A}"/>
              </a:ext>
            </a:extLst>
          </p:cNvPr>
          <p:cNvSpPr>
            <a:spLocks noGrp="1"/>
          </p:cNvSpPr>
          <p:nvPr>
            <p:ph type="title"/>
          </p:nvPr>
        </p:nvSpPr>
        <p:spPr/>
        <p:txBody>
          <a:bodyPr/>
          <a:lstStyle/>
          <a:p>
            <a:endParaRPr lang="es-ES" dirty="0"/>
          </a:p>
        </p:txBody>
      </p:sp>
      <p:sp>
        <p:nvSpPr>
          <p:cNvPr id="7" name="Content Placeholder 6">
            <a:extLst>
              <a:ext uri="{FF2B5EF4-FFF2-40B4-BE49-F238E27FC236}">
                <a16:creationId xmlns:a16="http://schemas.microsoft.com/office/drawing/2014/main" id="{9847FA34-D9EF-4F41-BDB9-42ADDB79F2F1}"/>
              </a:ext>
            </a:extLst>
          </p:cNvPr>
          <p:cNvSpPr>
            <a:spLocks noGrp="1"/>
          </p:cNvSpPr>
          <p:nvPr>
            <p:ph idx="1"/>
          </p:nvPr>
        </p:nvSpPr>
        <p:spPr/>
        <p:txBody>
          <a:bodyPr/>
          <a:lstStyle/>
          <a:p>
            <a:endParaRPr lang="es-ES" dirty="0"/>
          </a:p>
        </p:txBody>
      </p:sp>
      <p:sp>
        <p:nvSpPr>
          <p:cNvPr id="4" name="Slide Number Placeholder 3">
            <a:extLst>
              <a:ext uri="{FF2B5EF4-FFF2-40B4-BE49-F238E27FC236}">
                <a16:creationId xmlns:a16="http://schemas.microsoft.com/office/drawing/2014/main" id="{439A45B4-C2E4-4D3E-9A8A-E393D3A30348}"/>
              </a:ext>
            </a:extLst>
          </p:cNvPr>
          <p:cNvSpPr>
            <a:spLocks noGrp="1"/>
          </p:cNvSpPr>
          <p:nvPr>
            <p:ph type="sldNum" sz="quarter" idx="12"/>
          </p:nvPr>
        </p:nvSpPr>
        <p:spPr/>
        <p:txBody>
          <a:bodyPr/>
          <a:lstStyle/>
          <a:p>
            <a:fld id="{715D7A19-6D02-4282-9137-72EED7A430B2}" type="slidenum">
              <a:rPr lang="en-US" smtClean="0"/>
              <a:pPr/>
              <a:t>12</a:t>
            </a:fld>
            <a:endParaRPr lang="en-US"/>
          </a:p>
        </p:txBody>
      </p:sp>
      <p:pic>
        <p:nvPicPr>
          <p:cNvPr id="8" name="Picture 7">
            <a:extLst>
              <a:ext uri="{FF2B5EF4-FFF2-40B4-BE49-F238E27FC236}">
                <a16:creationId xmlns:a16="http://schemas.microsoft.com/office/drawing/2014/main" id="{FB6CB1B8-69C4-4B87-817F-EF04C298F69A}"/>
              </a:ext>
            </a:extLst>
          </p:cNvPr>
          <p:cNvPicPr>
            <a:picLocks noChangeAspect="1"/>
          </p:cNvPicPr>
          <p:nvPr/>
        </p:nvPicPr>
        <p:blipFill rotWithShape="1">
          <a:blip r:embed="rId2"/>
          <a:srcRect l="21327" t="16964" r="44287" b="5804"/>
          <a:stretch/>
        </p:blipFill>
        <p:spPr>
          <a:xfrm>
            <a:off x="12768943" y="795927"/>
            <a:ext cx="9601200" cy="12124145"/>
          </a:xfrm>
          <a:prstGeom prst="rect">
            <a:avLst/>
          </a:prstGeom>
        </p:spPr>
      </p:pic>
      <p:sp>
        <p:nvSpPr>
          <p:cNvPr id="9" name="Content Placeholder 3">
            <a:extLst>
              <a:ext uri="{FF2B5EF4-FFF2-40B4-BE49-F238E27FC236}">
                <a16:creationId xmlns:a16="http://schemas.microsoft.com/office/drawing/2014/main" id="{60E40C87-79AF-48AB-B1E7-611963CA29C9}"/>
              </a:ext>
            </a:extLst>
          </p:cNvPr>
          <p:cNvSpPr txBox="1">
            <a:spLocks/>
          </p:cNvSpPr>
          <p:nvPr/>
        </p:nvSpPr>
        <p:spPr>
          <a:xfrm>
            <a:off x="838199" y="2800576"/>
            <a:ext cx="10770509" cy="4351338"/>
          </a:xfrm>
        </p:spPr>
        <p:txBody>
          <a:bodyPr/>
          <a:lst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685800" indent="-685800">
              <a:buFont typeface="Arial" panose="020B0604020202020204" pitchFamily="34" charset="0"/>
              <a:buChar char="•"/>
            </a:pPr>
            <a:r>
              <a:rPr lang="es-ES"/>
              <a:t>El epicentro de la pandemia ahora esta en las Américas</a:t>
            </a:r>
          </a:p>
          <a:p>
            <a:pPr marL="685800" indent="-685800">
              <a:buFont typeface="Arial" panose="020B0604020202020204" pitchFamily="34" charset="0"/>
              <a:buChar char="•"/>
            </a:pPr>
            <a:r>
              <a:rPr lang="es-ES"/>
              <a:t>Dentro de las Américas, los países de la cuenca amazónica son los mas golpeados por la epidemia.</a:t>
            </a:r>
          </a:p>
          <a:p>
            <a:pPr marL="685800" indent="-685800">
              <a:buFont typeface="Arial" panose="020B0604020202020204" pitchFamily="34" charset="0"/>
              <a:buChar char="•"/>
            </a:pPr>
            <a:r>
              <a:rPr lang="es-ES"/>
              <a:t>Dentro de la cuenca amazónica, son las poblaciones indígenas los mas afectados. </a:t>
            </a:r>
            <a:endParaRPr lang="es-ES" dirty="0"/>
          </a:p>
        </p:txBody>
      </p:sp>
    </p:spTree>
    <p:extLst>
      <p:ext uri="{BB962C8B-B14F-4D97-AF65-F5344CB8AC3E}">
        <p14:creationId xmlns:p14="http://schemas.microsoft.com/office/powerpoint/2010/main" val="166208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FE51-34D5-469A-8F13-6B56744C7501}"/>
              </a:ext>
            </a:extLst>
          </p:cNvPr>
          <p:cNvSpPr>
            <a:spLocks noGrp="1"/>
          </p:cNvSpPr>
          <p:nvPr>
            <p:ph type="title"/>
          </p:nvPr>
        </p:nvSpPr>
        <p:spPr/>
        <p:txBody>
          <a:bodyPr/>
          <a:lstStyle/>
          <a:p>
            <a:endParaRPr lang="es-ES" dirty="0"/>
          </a:p>
        </p:txBody>
      </p:sp>
      <p:sp>
        <p:nvSpPr>
          <p:cNvPr id="4" name="Content Placeholder 3">
            <a:extLst>
              <a:ext uri="{FF2B5EF4-FFF2-40B4-BE49-F238E27FC236}">
                <a16:creationId xmlns:a16="http://schemas.microsoft.com/office/drawing/2014/main" id="{81615213-4A0B-4748-A8D9-2D776DD330E8}"/>
              </a:ext>
            </a:extLst>
          </p:cNvPr>
          <p:cNvSpPr>
            <a:spLocks noGrp="1"/>
          </p:cNvSpPr>
          <p:nvPr>
            <p:ph sz="half" idx="1"/>
          </p:nvPr>
        </p:nvSpPr>
        <p:spPr>
          <a:xfrm>
            <a:off x="1675962" y="3652085"/>
            <a:ext cx="13035011" cy="8700410"/>
          </a:xfrm>
        </p:spPr>
        <p:txBody>
          <a:bodyPr>
            <a:normAutofit lnSpcReduction="10000"/>
          </a:bodyPr>
          <a:lstStyle/>
          <a:p>
            <a:r>
              <a:rPr lang="es-ES" dirty="0"/>
              <a:t>Los pueblos indígenas amazónicos están siendo fuertemente golpeados por la pandemia </a:t>
            </a:r>
          </a:p>
          <a:p>
            <a:r>
              <a:rPr lang="es-PE" dirty="0"/>
              <a:t>COICA y la OPS piden a los países “fortalecer la atención en los servicios de salud de la Amazonía, con la dotación de recursos humanos, insumos y dispositivos médicos, incluidas las pruebas y tratamientos y vacunas para la COVID-19 cuando estas estén disponibles”, con especial énfasis en los pueblos con aislamiento voluntario.</a:t>
            </a:r>
            <a:endParaRPr lang="es-ES" dirty="0"/>
          </a:p>
        </p:txBody>
      </p:sp>
      <p:pic>
        <p:nvPicPr>
          <p:cNvPr id="6" name="Content Placeholder 5">
            <a:extLst>
              <a:ext uri="{FF2B5EF4-FFF2-40B4-BE49-F238E27FC236}">
                <a16:creationId xmlns:a16="http://schemas.microsoft.com/office/drawing/2014/main" id="{1C291F2E-BCD1-4B60-A448-82BB8031C27F}"/>
              </a:ext>
            </a:extLst>
          </p:cNvPr>
          <p:cNvPicPr>
            <a:picLocks noGrp="1" noChangeAspect="1"/>
          </p:cNvPicPr>
          <p:nvPr>
            <p:ph sz="half" idx="2"/>
          </p:nvPr>
        </p:nvPicPr>
        <p:blipFill rotWithShape="1">
          <a:blip r:embed="rId2"/>
          <a:srcRect l="30747" t="17229" r="31787" b="11577"/>
          <a:stretch/>
        </p:blipFill>
        <p:spPr>
          <a:xfrm>
            <a:off x="15301662" y="3652086"/>
            <a:ext cx="8129011" cy="8684576"/>
          </a:xfrm>
          <a:prstGeom prst="rect">
            <a:avLst/>
          </a:prstGeom>
        </p:spPr>
      </p:pic>
    </p:spTree>
    <p:extLst>
      <p:ext uri="{BB962C8B-B14F-4D97-AF65-F5344CB8AC3E}">
        <p14:creationId xmlns:p14="http://schemas.microsoft.com/office/powerpoint/2010/main" val="3977001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2689-CC94-4582-AA58-7459DCD4584B}"/>
              </a:ext>
            </a:extLst>
          </p:cNvPr>
          <p:cNvSpPr>
            <a:spLocks noGrp="1"/>
          </p:cNvSpPr>
          <p:nvPr>
            <p:ph type="ctrTitle"/>
          </p:nvPr>
        </p:nvSpPr>
        <p:spPr/>
        <p:txBody>
          <a:bodyPr/>
          <a:lstStyle/>
          <a:p>
            <a:r>
              <a:rPr lang="en-US" dirty="0" err="1"/>
              <a:t>Próximos</a:t>
            </a:r>
            <a:r>
              <a:rPr lang="en-US" dirty="0"/>
              <a:t> </a:t>
            </a:r>
            <a:r>
              <a:rPr lang="en-US" dirty="0" err="1"/>
              <a:t>pasos</a:t>
            </a:r>
            <a:endParaRPr lang="en-US" dirty="0"/>
          </a:p>
        </p:txBody>
      </p:sp>
      <p:sp>
        <p:nvSpPr>
          <p:cNvPr id="4" name="Slide Number Placeholder 3">
            <a:extLst>
              <a:ext uri="{FF2B5EF4-FFF2-40B4-BE49-F238E27FC236}">
                <a16:creationId xmlns:a16="http://schemas.microsoft.com/office/drawing/2014/main" id="{5D3DEFE5-66F8-4558-AD97-8BA64F677C55}"/>
              </a:ext>
            </a:extLst>
          </p:cNvPr>
          <p:cNvSpPr>
            <a:spLocks noGrp="1"/>
          </p:cNvSpPr>
          <p:nvPr>
            <p:ph type="sldNum" sz="quarter" idx="12"/>
          </p:nvPr>
        </p:nvSpPr>
        <p:spPr/>
        <p:txBody>
          <a:bodyPr/>
          <a:lstStyle/>
          <a:p>
            <a:fld id="{FDE63E62-B77D-4480-A1B4-07F4673F202D}" type="slidenum">
              <a:rPr lang="en-US" smtClean="0"/>
              <a:t>14</a:t>
            </a:fld>
            <a:endParaRPr lang="en-US"/>
          </a:p>
        </p:txBody>
      </p:sp>
    </p:spTree>
    <p:extLst>
      <p:ext uri="{BB962C8B-B14F-4D97-AF65-F5344CB8AC3E}">
        <p14:creationId xmlns:p14="http://schemas.microsoft.com/office/powerpoint/2010/main" val="371716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119A-6258-463A-A992-7E461153E800}"/>
              </a:ext>
            </a:extLst>
          </p:cNvPr>
          <p:cNvSpPr>
            <a:spLocks noGrp="1"/>
          </p:cNvSpPr>
          <p:nvPr>
            <p:ph type="title"/>
          </p:nvPr>
        </p:nvSpPr>
        <p:spPr/>
        <p:txBody>
          <a:bodyPr/>
          <a:lstStyle/>
          <a:p>
            <a:br>
              <a:rPr lang="es-ES" dirty="0"/>
            </a:br>
            <a:br>
              <a:rPr lang="es-ES" dirty="0"/>
            </a:br>
            <a:br>
              <a:rPr lang="es-ES" dirty="0"/>
            </a:br>
            <a:br>
              <a:rPr lang="es-ES" dirty="0"/>
            </a:br>
            <a:endParaRPr lang="es-ES" dirty="0"/>
          </a:p>
        </p:txBody>
      </p:sp>
      <p:sp>
        <p:nvSpPr>
          <p:cNvPr id="6" name="Content Placeholder 5">
            <a:extLst>
              <a:ext uri="{FF2B5EF4-FFF2-40B4-BE49-F238E27FC236}">
                <a16:creationId xmlns:a16="http://schemas.microsoft.com/office/drawing/2014/main" id="{E0645E0C-7638-44C1-A697-D8B8AC213B68}"/>
              </a:ext>
            </a:extLst>
          </p:cNvPr>
          <p:cNvSpPr>
            <a:spLocks noGrp="1"/>
          </p:cNvSpPr>
          <p:nvPr>
            <p:ph idx="1"/>
          </p:nvPr>
        </p:nvSpPr>
        <p:spPr/>
        <p:txBody>
          <a:bodyPr/>
          <a:lstStyle/>
          <a:p>
            <a:endParaRPr lang="es-ES" dirty="0"/>
          </a:p>
        </p:txBody>
      </p:sp>
      <p:sp>
        <p:nvSpPr>
          <p:cNvPr id="5" name="Slide Number Placeholder 4">
            <a:extLst>
              <a:ext uri="{FF2B5EF4-FFF2-40B4-BE49-F238E27FC236}">
                <a16:creationId xmlns:a16="http://schemas.microsoft.com/office/drawing/2014/main" id="{02F74391-63BE-4BA3-A859-2533BB3D91CE}"/>
              </a:ext>
            </a:extLst>
          </p:cNvPr>
          <p:cNvSpPr>
            <a:spLocks noGrp="1"/>
          </p:cNvSpPr>
          <p:nvPr>
            <p:ph type="sldNum" sz="quarter" idx="12"/>
          </p:nvPr>
        </p:nvSpPr>
        <p:spPr/>
        <p:txBody>
          <a:bodyPr/>
          <a:lstStyle/>
          <a:p>
            <a:fld id="{81134573-7527-4C34-BFAE-88CEB10D0AAD}" type="slidenum">
              <a:rPr lang="es-ES" smtClean="0"/>
              <a:t>15</a:t>
            </a:fld>
            <a:endParaRPr lang="es-ES"/>
          </a:p>
        </p:txBody>
      </p:sp>
      <p:sp>
        <p:nvSpPr>
          <p:cNvPr id="7" name="TextBox 6">
            <a:extLst>
              <a:ext uri="{FF2B5EF4-FFF2-40B4-BE49-F238E27FC236}">
                <a16:creationId xmlns:a16="http://schemas.microsoft.com/office/drawing/2014/main" id="{2BA5146B-A4E8-4760-A0DF-01561E9D895E}"/>
              </a:ext>
            </a:extLst>
          </p:cNvPr>
          <p:cNvSpPr txBox="1"/>
          <p:nvPr/>
        </p:nvSpPr>
        <p:spPr>
          <a:xfrm>
            <a:off x="1012372" y="2410628"/>
            <a:ext cx="9412968" cy="8894743"/>
          </a:xfrm>
          <a:prstGeom prst="rect">
            <a:avLst/>
          </a:prstGeom>
          <a:noFill/>
        </p:spPr>
        <p:txBody>
          <a:bodyPr wrap="square" rtlCol="0">
            <a:spAutoFit/>
          </a:bodyPr>
          <a:lstStyle/>
          <a:p>
            <a:pPr marL="742950" indent="-742950">
              <a:buAutoNum type="arabicPeriod"/>
            </a:pPr>
            <a:r>
              <a:rPr lang="es-ES" sz="4400" dirty="0"/>
              <a:t>Tenemos la oportunidad de aprender de la experiencia de Italia frente a la pandemia</a:t>
            </a:r>
          </a:p>
          <a:p>
            <a:pPr marL="742950" indent="-742950">
              <a:buAutoNum type="arabicPeriod"/>
            </a:pPr>
            <a:r>
              <a:rPr lang="es-ES" sz="4400" dirty="0"/>
              <a:t>Impulsar fuertemente la cooperación horizontal entre los países amazónicos</a:t>
            </a:r>
          </a:p>
          <a:p>
            <a:pPr marL="742950" indent="-742950">
              <a:buAutoNum type="arabicPeriod"/>
            </a:pPr>
            <a:r>
              <a:rPr lang="es-ES" sz="4400" dirty="0"/>
              <a:t>Atender y poner especial énfasis en poblaciones vulnerables como las pueblos indígenas amazónicos</a:t>
            </a:r>
          </a:p>
          <a:p>
            <a:pPr marL="742950" indent="-742950">
              <a:buAutoNum type="arabicPeriod"/>
            </a:pPr>
            <a:r>
              <a:rPr lang="es-ES" sz="4400" dirty="0"/>
              <a:t>Tendremos una serie de seminarios web OPS y OTCA que profundizarán la problemática de la pandemia en la cuenca amazónica</a:t>
            </a:r>
          </a:p>
        </p:txBody>
      </p:sp>
      <p:pic>
        <p:nvPicPr>
          <p:cNvPr id="8" name="Picture 2" descr="OPS/OMS | Doctora Carissa F. Etienne fue nombrada Directora ...">
            <a:extLst>
              <a:ext uri="{FF2B5EF4-FFF2-40B4-BE49-F238E27FC236}">
                <a16:creationId xmlns:a16="http://schemas.microsoft.com/office/drawing/2014/main" id="{00057CB8-EA2E-489F-BF44-E5ECAFB88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9228" y="3115757"/>
            <a:ext cx="11221119" cy="748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97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7AA886-DB41-43C9-BC38-0EBFF5A8289B}"/>
              </a:ext>
            </a:extLst>
          </p:cNvPr>
          <p:cNvSpPr>
            <a:spLocks noGrp="1"/>
          </p:cNvSpPr>
          <p:nvPr>
            <p:ph type="sldNum" sz="quarter" idx="4294967295"/>
          </p:nvPr>
        </p:nvSpPr>
        <p:spPr/>
        <p:txBody>
          <a:bodyPr/>
          <a:lstStyle/>
          <a:p>
            <a:fld id="{715D7A19-6D02-4282-9137-72EED7A430B2}" type="slidenum">
              <a:rPr lang="en-US" smtClean="0"/>
              <a:t>16</a:t>
            </a:fld>
            <a:endParaRPr lang="en-US"/>
          </a:p>
        </p:txBody>
      </p:sp>
      <p:sp>
        <p:nvSpPr>
          <p:cNvPr id="8" name="TextBox 7">
            <a:extLst>
              <a:ext uri="{FF2B5EF4-FFF2-40B4-BE49-F238E27FC236}">
                <a16:creationId xmlns:a16="http://schemas.microsoft.com/office/drawing/2014/main" id="{A98C54E6-EB2A-41CE-958B-5138E76C8F76}"/>
              </a:ext>
            </a:extLst>
          </p:cNvPr>
          <p:cNvSpPr txBox="1"/>
          <p:nvPr/>
        </p:nvSpPr>
        <p:spPr>
          <a:xfrm>
            <a:off x="3406280" y="10450285"/>
            <a:ext cx="18896904" cy="2585323"/>
          </a:xfrm>
          <a:prstGeom prst="rect">
            <a:avLst/>
          </a:prstGeom>
          <a:noFill/>
        </p:spPr>
        <p:txBody>
          <a:bodyPr wrap="none" rtlCol="0">
            <a:spAutoFit/>
          </a:bodyPr>
          <a:lstStyle/>
          <a:p>
            <a:pPr algn="ctr"/>
            <a:r>
              <a:rPr lang="es-ES" sz="5400" dirty="0"/>
              <a:t>Muchas gracias</a:t>
            </a:r>
          </a:p>
          <a:p>
            <a:pPr algn="ctr"/>
            <a:r>
              <a:rPr lang="es-ES" sz="5400" dirty="0">
                <a:hlinkClick r:id="rId2"/>
              </a:rPr>
              <a:t>https://www.paho.org/es/programa-subregional-para-america-sur</a:t>
            </a:r>
            <a:endParaRPr lang="es-ES" sz="5400" dirty="0"/>
          </a:p>
          <a:p>
            <a:pPr algn="ctr"/>
            <a:r>
              <a:rPr lang="es-ES" sz="5400" dirty="0"/>
              <a:t>arosquipac@paho.org</a:t>
            </a:r>
          </a:p>
        </p:txBody>
      </p:sp>
      <p:pic>
        <p:nvPicPr>
          <p:cNvPr id="10" name="Marcador de posición de imagen 7">
            <a:extLst>
              <a:ext uri="{FF2B5EF4-FFF2-40B4-BE49-F238E27FC236}">
                <a16:creationId xmlns:a16="http://schemas.microsoft.com/office/drawing/2014/main" id="{5C6C56A8-8F4C-46F2-810A-4B996A8C7538}"/>
              </a:ext>
            </a:extLst>
          </p:cNvPr>
          <p:cNvPicPr>
            <a:picLocks noChangeAspect="1"/>
          </p:cNvPicPr>
          <p:nvPr/>
        </p:nvPicPr>
        <p:blipFill>
          <a:blip r:embed="rId3"/>
          <a:srcRect l="2448" r="2448"/>
          <a:stretch>
            <a:fillRect/>
          </a:stretch>
        </p:blipFill>
        <p:spPr>
          <a:xfrm>
            <a:off x="5061857" y="1615043"/>
            <a:ext cx="14956971" cy="8413296"/>
          </a:xfrm>
          <a:prstGeom prst="rect">
            <a:avLst/>
          </a:prstGeom>
        </p:spPr>
      </p:pic>
    </p:spTree>
    <p:extLst>
      <p:ext uri="{BB962C8B-B14F-4D97-AF65-F5344CB8AC3E}">
        <p14:creationId xmlns:p14="http://schemas.microsoft.com/office/powerpoint/2010/main" val="1171517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4">
            <a:extLst>
              <a:ext uri="{FF2B5EF4-FFF2-40B4-BE49-F238E27FC236}">
                <a16:creationId xmlns:a16="http://schemas.microsoft.com/office/drawing/2014/main" id="{CBA02708-E3F0-7442-AC74-F3BA16FA6A39}"/>
              </a:ext>
            </a:extLst>
          </p:cNvPr>
          <p:cNvSpPr>
            <a:spLocks noChangeArrowheads="1"/>
          </p:cNvSpPr>
          <p:nvPr/>
        </p:nvSpPr>
        <p:spPr bwMode="auto">
          <a:xfrm>
            <a:off x="20931720" y="22510719"/>
            <a:ext cx="725735" cy="895972"/>
          </a:xfrm>
          <a:custGeom>
            <a:avLst/>
            <a:gdLst>
              <a:gd name="T0" fmla="*/ 174 w 358"/>
              <a:gd name="T1" fmla="*/ 0 h 442"/>
              <a:gd name="T2" fmla="*/ 357 w 358"/>
              <a:gd name="T3" fmla="*/ 441 h 442"/>
              <a:gd name="T4" fmla="*/ 174 w 358"/>
              <a:gd name="T5" fmla="*/ 341 h 442"/>
              <a:gd name="T6" fmla="*/ 0 w 358"/>
              <a:gd name="T7" fmla="*/ 441 h 442"/>
              <a:gd name="T8" fmla="*/ 174 w 358"/>
              <a:gd name="T9" fmla="*/ 0 h 442"/>
            </a:gdLst>
            <a:ahLst/>
            <a:cxnLst>
              <a:cxn ang="0">
                <a:pos x="T0" y="T1"/>
              </a:cxn>
              <a:cxn ang="0">
                <a:pos x="T2" y="T3"/>
              </a:cxn>
              <a:cxn ang="0">
                <a:pos x="T4" y="T5"/>
              </a:cxn>
              <a:cxn ang="0">
                <a:pos x="T6" y="T7"/>
              </a:cxn>
              <a:cxn ang="0">
                <a:pos x="T8" y="T9"/>
              </a:cxn>
            </a:cxnLst>
            <a:rect l="0" t="0" r="r" b="b"/>
            <a:pathLst>
              <a:path w="358" h="442">
                <a:moveTo>
                  <a:pt x="174" y="0"/>
                </a:moveTo>
                <a:lnTo>
                  <a:pt x="357" y="441"/>
                </a:lnTo>
                <a:lnTo>
                  <a:pt x="174" y="341"/>
                </a:lnTo>
                <a:lnTo>
                  <a:pt x="0" y="441"/>
                </a:lnTo>
                <a:lnTo>
                  <a:pt x="174" y="0"/>
                </a:lnTo>
              </a:path>
            </a:pathLst>
          </a:custGeom>
          <a:solidFill>
            <a:schemeClr val="tx1">
              <a:lumMod val="20000"/>
              <a:lumOff val="80000"/>
            </a:schemeClr>
          </a:solidFill>
          <a:ln>
            <a:noFill/>
          </a:ln>
          <a:effectLst/>
        </p:spPr>
        <p:txBody>
          <a:bodyPr wrap="none" anchor="ctr"/>
          <a:lstStyle/>
          <a:p>
            <a:endParaRPr lang="en-US"/>
          </a:p>
        </p:txBody>
      </p:sp>
      <p:grpSp>
        <p:nvGrpSpPr>
          <p:cNvPr id="3" name="Group 2">
            <a:extLst>
              <a:ext uri="{FF2B5EF4-FFF2-40B4-BE49-F238E27FC236}">
                <a16:creationId xmlns:a16="http://schemas.microsoft.com/office/drawing/2014/main" id="{FF7BC38F-6C6C-477A-8706-DA69ED6FCB0A}"/>
              </a:ext>
            </a:extLst>
          </p:cNvPr>
          <p:cNvGrpSpPr/>
          <p:nvPr/>
        </p:nvGrpSpPr>
        <p:grpSpPr>
          <a:xfrm>
            <a:off x="6551580" y="3508985"/>
            <a:ext cx="17492738" cy="8163020"/>
            <a:chOff x="6856790" y="1997521"/>
            <a:chExt cx="17492738" cy="8163020"/>
          </a:xfrm>
        </p:grpSpPr>
        <p:sp>
          <p:nvSpPr>
            <p:cNvPr id="58" name="Freeform 1">
              <a:extLst>
                <a:ext uri="{FF2B5EF4-FFF2-40B4-BE49-F238E27FC236}">
                  <a16:creationId xmlns:a16="http://schemas.microsoft.com/office/drawing/2014/main" id="{D9847301-691A-3B4F-A67C-57311FADF551}"/>
                </a:ext>
              </a:extLst>
            </p:cNvPr>
            <p:cNvSpPr>
              <a:spLocks noChangeArrowheads="1"/>
            </p:cNvSpPr>
            <p:nvPr/>
          </p:nvSpPr>
          <p:spPr bwMode="auto">
            <a:xfrm>
              <a:off x="9538565" y="2056369"/>
              <a:ext cx="14810962" cy="1488007"/>
            </a:xfrm>
            <a:custGeom>
              <a:avLst/>
              <a:gdLst>
                <a:gd name="T0" fmla="*/ 5420953 w 15061"/>
                <a:gd name="T1" fmla="*/ 561615 h 1562"/>
                <a:gd name="T2" fmla="*/ 0 w 15061"/>
                <a:gd name="T3" fmla="*/ 561615 h 1562"/>
                <a:gd name="T4" fmla="*/ 0 w 15061"/>
                <a:gd name="T5" fmla="*/ 0 h 1562"/>
                <a:gd name="T6" fmla="*/ 5420953 w 15061"/>
                <a:gd name="T7" fmla="*/ 0 h 1562"/>
                <a:gd name="T8" fmla="*/ 5420953 w 15061"/>
                <a:gd name="T9" fmla="*/ 561615 h 15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61" h="1562">
                  <a:moveTo>
                    <a:pt x="15060" y="1561"/>
                  </a:moveTo>
                  <a:lnTo>
                    <a:pt x="0" y="1561"/>
                  </a:lnTo>
                  <a:lnTo>
                    <a:pt x="0" y="0"/>
                  </a:lnTo>
                  <a:lnTo>
                    <a:pt x="15060" y="0"/>
                  </a:lnTo>
                  <a:lnTo>
                    <a:pt x="15060" y="1561"/>
                  </a:lnTo>
                </a:path>
              </a:pathLst>
            </a:custGeom>
            <a:solidFill>
              <a:schemeClr val="accent1"/>
            </a:solidFill>
            <a:ln>
              <a:noFill/>
            </a:ln>
            <a:effectLst/>
          </p:spPr>
          <p:txBody>
            <a:bodyPr wrap="none" anchor="ctr"/>
            <a:lstStyle/>
            <a:p>
              <a:endParaRPr lang="en-US">
                <a:latin typeface="Montserrat" pitchFamily="2" charset="77"/>
              </a:endParaRPr>
            </a:p>
          </p:txBody>
        </p:sp>
        <p:sp>
          <p:nvSpPr>
            <p:cNvPr id="59" name="Freeform 2">
              <a:extLst>
                <a:ext uri="{FF2B5EF4-FFF2-40B4-BE49-F238E27FC236}">
                  <a16:creationId xmlns:a16="http://schemas.microsoft.com/office/drawing/2014/main" id="{40B6597C-F128-064D-B03F-B65525059789}"/>
                </a:ext>
              </a:extLst>
            </p:cNvPr>
            <p:cNvSpPr>
              <a:spLocks noChangeArrowheads="1"/>
            </p:cNvSpPr>
            <p:nvPr/>
          </p:nvSpPr>
          <p:spPr bwMode="auto">
            <a:xfrm>
              <a:off x="11287184" y="3746139"/>
              <a:ext cx="13062344" cy="1492211"/>
            </a:xfrm>
            <a:custGeom>
              <a:avLst/>
              <a:gdLst>
                <a:gd name="T0" fmla="*/ 4757378 w 13217"/>
                <a:gd name="T1" fmla="*/ 563203 h 1565"/>
                <a:gd name="T2" fmla="*/ 0 w 13217"/>
                <a:gd name="T3" fmla="*/ 563203 h 1565"/>
                <a:gd name="T4" fmla="*/ 0 w 13217"/>
                <a:gd name="T5" fmla="*/ 0 h 1565"/>
                <a:gd name="T6" fmla="*/ 4757378 w 13217"/>
                <a:gd name="T7" fmla="*/ 0 h 1565"/>
                <a:gd name="T8" fmla="*/ 4757378 w 13217"/>
                <a:gd name="T9" fmla="*/ 563203 h 15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17" h="1565">
                  <a:moveTo>
                    <a:pt x="13216" y="1564"/>
                  </a:moveTo>
                  <a:lnTo>
                    <a:pt x="0" y="1564"/>
                  </a:lnTo>
                  <a:lnTo>
                    <a:pt x="0" y="0"/>
                  </a:lnTo>
                  <a:lnTo>
                    <a:pt x="13216" y="0"/>
                  </a:lnTo>
                  <a:lnTo>
                    <a:pt x="13216" y="1564"/>
                  </a:lnTo>
                </a:path>
              </a:pathLst>
            </a:custGeom>
            <a:solidFill>
              <a:schemeClr val="accent2"/>
            </a:solidFill>
            <a:ln>
              <a:noFill/>
            </a:ln>
            <a:effectLst/>
          </p:spPr>
          <p:txBody>
            <a:bodyPr wrap="none" anchor="ctr"/>
            <a:lstStyle/>
            <a:p>
              <a:endParaRPr lang="en-US">
                <a:latin typeface="Montserrat" pitchFamily="2" charset="77"/>
              </a:endParaRPr>
            </a:p>
          </p:txBody>
        </p:sp>
        <p:sp>
          <p:nvSpPr>
            <p:cNvPr id="60" name="Freeform 3">
              <a:extLst>
                <a:ext uri="{FF2B5EF4-FFF2-40B4-BE49-F238E27FC236}">
                  <a16:creationId xmlns:a16="http://schemas.microsoft.com/office/drawing/2014/main" id="{273BC99B-6F4B-9E49-82F1-079E511880D8}"/>
                </a:ext>
              </a:extLst>
            </p:cNvPr>
            <p:cNvSpPr>
              <a:spLocks noChangeArrowheads="1"/>
            </p:cNvSpPr>
            <p:nvPr/>
          </p:nvSpPr>
          <p:spPr bwMode="auto">
            <a:xfrm>
              <a:off x="13847060" y="5431707"/>
              <a:ext cx="10502467" cy="1488007"/>
            </a:xfrm>
            <a:custGeom>
              <a:avLst/>
              <a:gdLst>
                <a:gd name="T0" fmla="*/ 3782652 w 10508"/>
                <a:gd name="T1" fmla="*/ 561615 h 1563"/>
                <a:gd name="T2" fmla="*/ 0 w 10508"/>
                <a:gd name="T3" fmla="*/ 561615 h 1563"/>
                <a:gd name="T4" fmla="*/ 0 w 10508"/>
                <a:gd name="T5" fmla="*/ 0 h 1563"/>
                <a:gd name="T6" fmla="*/ 3782652 w 10508"/>
                <a:gd name="T7" fmla="*/ 0 h 1563"/>
                <a:gd name="T8" fmla="*/ 3782652 w 10508"/>
                <a:gd name="T9" fmla="*/ 561615 h 15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08" h="1563">
                  <a:moveTo>
                    <a:pt x="10507" y="1562"/>
                  </a:moveTo>
                  <a:lnTo>
                    <a:pt x="0" y="1562"/>
                  </a:lnTo>
                  <a:lnTo>
                    <a:pt x="0" y="0"/>
                  </a:lnTo>
                  <a:lnTo>
                    <a:pt x="10507" y="0"/>
                  </a:lnTo>
                  <a:lnTo>
                    <a:pt x="10507" y="1562"/>
                  </a:lnTo>
                </a:path>
              </a:pathLst>
            </a:custGeom>
            <a:solidFill>
              <a:schemeClr val="accent3"/>
            </a:solidFill>
            <a:ln>
              <a:noFill/>
            </a:ln>
            <a:effectLst/>
          </p:spPr>
          <p:txBody>
            <a:bodyPr wrap="none" anchor="ctr"/>
            <a:lstStyle/>
            <a:p>
              <a:endParaRPr lang="en-US">
                <a:latin typeface="Montserrat" pitchFamily="2" charset="77"/>
              </a:endParaRPr>
            </a:p>
          </p:txBody>
        </p:sp>
        <p:sp>
          <p:nvSpPr>
            <p:cNvPr id="61" name="Freeform 4">
              <a:extLst>
                <a:ext uri="{FF2B5EF4-FFF2-40B4-BE49-F238E27FC236}">
                  <a16:creationId xmlns:a16="http://schemas.microsoft.com/office/drawing/2014/main" id="{9A9F8B11-B5FC-154D-A8B5-1780818905FE}"/>
                </a:ext>
              </a:extLst>
            </p:cNvPr>
            <p:cNvSpPr>
              <a:spLocks noChangeArrowheads="1"/>
            </p:cNvSpPr>
            <p:nvPr/>
          </p:nvSpPr>
          <p:spPr bwMode="auto">
            <a:xfrm>
              <a:off x="16289239" y="7108866"/>
              <a:ext cx="8060288" cy="1509025"/>
            </a:xfrm>
            <a:custGeom>
              <a:avLst/>
              <a:gdLst>
                <a:gd name="T0" fmla="*/ 2869840 w 7972"/>
                <a:gd name="T1" fmla="*/ 569553 h 1583"/>
                <a:gd name="T2" fmla="*/ 0 w 7972"/>
                <a:gd name="T3" fmla="*/ 569553 h 1583"/>
                <a:gd name="T4" fmla="*/ 0 w 7972"/>
                <a:gd name="T5" fmla="*/ 0 h 1583"/>
                <a:gd name="T6" fmla="*/ 2869840 w 7972"/>
                <a:gd name="T7" fmla="*/ 0 h 1583"/>
                <a:gd name="T8" fmla="*/ 2869840 w 7972"/>
                <a:gd name="T9" fmla="*/ 569553 h 15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72" h="1583">
                  <a:moveTo>
                    <a:pt x="7971" y="1582"/>
                  </a:moveTo>
                  <a:lnTo>
                    <a:pt x="0" y="1582"/>
                  </a:lnTo>
                  <a:lnTo>
                    <a:pt x="0" y="0"/>
                  </a:lnTo>
                  <a:lnTo>
                    <a:pt x="7971" y="0"/>
                  </a:lnTo>
                  <a:lnTo>
                    <a:pt x="7971" y="1582"/>
                  </a:lnTo>
                </a:path>
              </a:pathLst>
            </a:custGeom>
            <a:solidFill>
              <a:schemeClr val="accent4"/>
            </a:solidFill>
            <a:ln>
              <a:noFill/>
            </a:ln>
            <a:effectLst/>
          </p:spPr>
          <p:txBody>
            <a:bodyPr wrap="none" anchor="ctr"/>
            <a:lstStyle/>
            <a:p>
              <a:endParaRPr lang="en-US">
                <a:latin typeface="Montserrat" pitchFamily="2" charset="77"/>
              </a:endParaRPr>
            </a:p>
          </p:txBody>
        </p:sp>
        <p:sp>
          <p:nvSpPr>
            <p:cNvPr id="62" name="Freeform 504">
              <a:extLst>
                <a:ext uri="{FF2B5EF4-FFF2-40B4-BE49-F238E27FC236}">
                  <a16:creationId xmlns:a16="http://schemas.microsoft.com/office/drawing/2014/main" id="{570C2B45-AC97-2B4F-B134-641E4C73F214}"/>
                </a:ext>
              </a:extLst>
            </p:cNvPr>
            <p:cNvSpPr>
              <a:spLocks noChangeArrowheads="1"/>
            </p:cNvSpPr>
            <p:nvPr/>
          </p:nvSpPr>
          <p:spPr bwMode="auto">
            <a:xfrm>
              <a:off x="12186712" y="5377061"/>
              <a:ext cx="3577102" cy="3097913"/>
            </a:xfrm>
            <a:custGeom>
              <a:avLst/>
              <a:gdLst>
                <a:gd name="T0" fmla="*/ 1013132 w 3751"/>
                <a:gd name="T1" fmla="*/ 0 h 3248"/>
                <a:gd name="T2" fmla="*/ 337471 w 3751"/>
                <a:gd name="T3" fmla="*/ 0 h 3248"/>
                <a:gd name="T4" fmla="*/ 0 w 3751"/>
                <a:gd name="T5" fmla="*/ 584634 h 3248"/>
                <a:gd name="T6" fmla="*/ 337471 w 3751"/>
                <a:gd name="T7" fmla="*/ 1169628 h 3248"/>
                <a:gd name="T8" fmla="*/ 1013132 w 3751"/>
                <a:gd name="T9" fmla="*/ 1169628 h 3248"/>
                <a:gd name="T10" fmla="*/ 1350603 w 3751"/>
                <a:gd name="T11" fmla="*/ 584634 h 3248"/>
                <a:gd name="T12" fmla="*/ 1013132 w 3751"/>
                <a:gd name="T13" fmla="*/ 0 h 3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51" h="3248">
                  <a:moveTo>
                    <a:pt x="2813" y="0"/>
                  </a:moveTo>
                  <a:lnTo>
                    <a:pt x="937" y="0"/>
                  </a:lnTo>
                  <a:lnTo>
                    <a:pt x="0" y="1623"/>
                  </a:lnTo>
                  <a:lnTo>
                    <a:pt x="937" y="3247"/>
                  </a:lnTo>
                  <a:lnTo>
                    <a:pt x="2813" y="3247"/>
                  </a:lnTo>
                  <a:lnTo>
                    <a:pt x="3750" y="1623"/>
                  </a:lnTo>
                  <a:lnTo>
                    <a:pt x="2813" y="0"/>
                  </a:lnTo>
                </a:path>
              </a:pathLst>
            </a:custGeom>
            <a:solidFill>
              <a:schemeClr val="accent3"/>
            </a:solidFill>
            <a:ln w="63500" cap="flat">
              <a:solidFill>
                <a:srgbClr val="FFFFFF"/>
              </a:solidFill>
              <a:bevel/>
              <a:headEnd/>
              <a:tailEnd/>
            </a:ln>
            <a:effectLst/>
          </p:spPr>
          <p:txBody>
            <a:bodyPr wrap="none" anchor="ctr"/>
            <a:lstStyle/>
            <a:p>
              <a:endParaRPr lang="en-US">
                <a:latin typeface="Montserrat" pitchFamily="2" charset="77"/>
              </a:endParaRPr>
            </a:p>
          </p:txBody>
        </p:sp>
        <p:sp>
          <p:nvSpPr>
            <p:cNvPr id="63" name="Freeform 506">
              <a:extLst>
                <a:ext uri="{FF2B5EF4-FFF2-40B4-BE49-F238E27FC236}">
                  <a16:creationId xmlns:a16="http://schemas.microsoft.com/office/drawing/2014/main" id="{AF9C0C87-29A6-EF49-91DE-357C17AF48EE}"/>
                </a:ext>
              </a:extLst>
            </p:cNvPr>
            <p:cNvSpPr>
              <a:spLocks noChangeArrowheads="1"/>
            </p:cNvSpPr>
            <p:nvPr/>
          </p:nvSpPr>
          <p:spPr bwMode="auto">
            <a:xfrm>
              <a:off x="14826453" y="7062630"/>
              <a:ext cx="3577102" cy="3097911"/>
            </a:xfrm>
            <a:custGeom>
              <a:avLst/>
              <a:gdLst>
                <a:gd name="T0" fmla="*/ 1013132 w 3751"/>
                <a:gd name="T1" fmla="*/ 0 h 3249"/>
                <a:gd name="T2" fmla="*/ 337831 w 3751"/>
                <a:gd name="T3" fmla="*/ 0 h 3249"/>
                <a:gd name="T4" fmla="*/ 0 w 3751"/>
                <a:gd name="T5" fmla="*/ 584813 h 3249"/>
                <a:gd name="T6" fmla="*/ 337831 w 3751"/>
                <a:gd name="T7" fmla="*/ 1169627 h 3249"/>
                <a:gd name="T8" fmla="*/ 1013132 w 3751"/>
                <a:gd name="T9" fmla="*/ 1169627 h 3249"/>
                <a:gd name="T10" fmla="*/ 1350603 w 3751"/>
                <a:gd name="T11" fmla="*/ 584813 h 3249"/>
                <a:gd name="T12" fmla="*/ 1013132 w 3751"/>
                <a:gd name="T13" fmla="*/ 0 h 3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51" h="3249">
                  <a:moveTo>
                    <a:pt x="2813" y="0"/>
                  </a:moveTo>
                  <a:lnTo>
                    <a:pt x="938" y="0"/>
                  </a:lnTo>
                  <a:lnTo>
                    <a:pt x="0" y="1624"/>
                  </a:lnTo>
                  <a:lnTo>
                    <a:pt x="938" y="3248"/>
                  </a:lnTo>
                  <a:lnTo>
                    <a:pt x="2813" y="3248"/>
                  </a:lnTo>
                  <a:lnTo>
                    <a:pt x="3750" y="1624"/>
                  </a:lnTo>
                  <a:lnTo>
                    <a:pt x="2813" y="0"/>
                  </a:lnTo>
                </a:path>
              </a:pathLst>
            </a:custGeom>
            <a:solidFill>
              <a:schemeClr val="accent4"/>
            </a:solidFill>
            <a:ln w="63500" cap="flat">
              <a:solidFill>
                <a:srgbClr val="FFFFFF"/>
              </a:solidFill>
              <a:bevel/>
              <a:headEnd/>
              <a:tailEnd/>
            </a:ln>
            <a:effectLst/>
          </p:spPr>
          <p:txBody>
            <a:bodyPr wrap="none" anchor="ctr"/>
            <a:lstStyle/>
            <a:p>
              <a:endParaRPr lang="en-US">
                <a:latin typeface="Montserrat" pitchFamily="2" charset="77"/>
              </a:endParaRPr>
            </a:p>
          </p:txBody>
        </p:sp>
        <p:sp>
          <p:nvSpPr>
            <p:cNvPr id="64" name="Freeform 510">
              <a:extLst>
                <a:ext uri="{FF2B5EF4-FFF2-40B4-BE49-F238E27FC236}">
                  <a16:creationId xmlns:a16="http://schemas.microsoft.com/office/drawing/2014/main" id="{A7992929-A744-8F4E-9F9E-5DD45FEC79D0}"/>
                </a:ext>
              </a:extLst>
            </p:cNvPr>
            <p:cNvSpPr>
              <a:spLocks noChangeArrowheads="1"/>
            </p:cNvSpPr>
            <p:nvPr/>
          </p:nvSpPr>
          <p:spPr bwMode="auto">
            <a:xfrm>
              <a:off x="9513344" y="3687291"/>
              <a:ext cx="3577102" cy="3097913"/>
            </a:xfrm>
            <a:custGeom>
              <a:avLst/>
              <a:gdLst>
                <a:gd name="T0" fmla="*/ 1012862 w 3752"/>
                <a:gd name="T1" fmla="*/ 0 h 3249"/>
                <a:gd name="T2" fmla="*/ 337741 w 3752"/>
                <a:gd name="T3" fmla="*/ 0 h 3249"/>
                <a:gd name="T4" fmla="*/ 0 w 3752"/>
                <a:gd name="T5" fmla="*/ 584814 h 3249"/>
                <a:gd name="T6" fmla="*/ 337741 w 3752"/>
                <a:gd name="T7" fmla="*/ 1169628 h 3249"/>
                <a:gd name="T8" fmla="*/ 1012862 w 3752"/>
                <a:gd name="T9" fmla="*/ 1169628 h 3249"/>
                <a:gd name="T10" fmla="*/ 1350603 w 3752"/>
                <a:gd name="T11" fmla="*/ 584814 h 3249"/>
                <a:gd name="T12" fmla="*/ 1012862 w 3752"/>
                <a:gd name="T13" fmla="*/ 0 h 3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52" h="3249">
                  <a:moveTo>
                    <a:pt x="2813" y="0"/>
                  </a:moveTo>
                  <a:lnTo>
                    <a:pt x="938" y="0"/>
                  </a:lnTo>
                  <a:lnTo>
                    <a:pt x="0" y="1624"/>
                  </a:lnTo>
                  <a:lnTo>
                    <a:pt x="938" y="3248"/>
                  </a:lnTo>
                  <a:lnTo>
                    <a:pt x="2813" y="3248"/>
                  </a:lnTo>
                  <a:lnTo>
                    <a:pt x="3751" y="1624"/>
                  </a:lnTo>
                  <a:lnTo>
                    <a:pt x="2813" y="0"/>
                  </a:lnTo>
                </a:path>
              </a:pathLst>
            </a:custGeom>
            <a:solidFill>
              <a:schemeClr val="accent2"/>
            </a:solidFill>
            <a:ln w="63500" cap="flat">
              <a:solidFill>
                <a:srgbClr val="FFFFFF"/>
              </a:solidFill>
              <a:bevel/>
              <a:headEnd/>
              <a:tailEnd/>
            </a:ln>
            <a:effectLst/>
          </p:spPr>
          <p:txBody>
            <a:bodyPr wrap="none" anchor="ctr"/>
            <a:lstStyle/>
            <a:p>
              <a:endParaRPr lang="en-US">
                <a:latin typeface="Montserrat" pitchFamily="2" charset="77"/>
              </a:endParaRPr>
            </a:p>
          </p:txBody>
        </p:sp>
        <p:sp>
          <p:nvSpPr>
            <p:cNvPr id="65" name="Freeform 513">
              <a:extLst>
                <a:ext uri="{FF2B5EF4-FFF2-40B4-BE49-F238E27FC236}">
                  <a16:creationId xmlns:a16="http://schemas.microsoft.com/office/drawing/2014/main" id="{1923C013-9A2E-824A-8AAC-750B1F29E542}"/>
                </a:ext>
              </a:extLst>
            </p:cNvPr>
            <p:cNvSpPr>
              <a:spLocks noChangeArrowheads="1"/>
            </p:cNvSpPr>
            <p:nvPr/>
          </p:nvSpPr>
          <p:spPr bwMode="auto">
            <a:xfrm>
              <a:off x="6856790" y="1997521"/>
              <a:ext cx="3577102" cy="3097913"/>
            </a:xfrm>
            <a:custGeom>
              <a:avLst/>
              <a:gdLst>
                <a:gd name="T0" fmla="*/ 1012862 w 3752"/>
                <a:gd name="T1" fmla="*/ 0 h 3249"/>
                <a:gd name="T2" fmla="*/ 337741 w 3752"/>
                <a:gd name="T3" fmla="*/ 0 h 3249"/>
                <a:gd name="T4" fmla="*/ 0 w 3752"/>
                <a:gd name="T5" fmla="*/ 584814 h 3249"/>
                <a:gd name="T6" fmla="*/ 337741 w 3752"/>
                <a:gd name="T7" fmla="*/ 1169628 h 3249"/>
                <a:gd name="T8" fmla="*/ 1012862 w 3752"/>
                <a:gd name="T9" fmla="*/ 1169628 h 3249"/>
                <a:gd name="T10" fmla="*/ 1350603 w 3752"/>
                <a:gd name="T11" fmla="*/ 584814 h 3249"/>
                <a:gd name="T12" fmla="*/ 1012862 w 3752"/>
                <a:gd name="T13" fmla="*/ 0 h 3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52" h="3249">
                  <a:moveTo>
                    <a:pt x="2813" y="0"/>
                  </a:moveTo>
                  <a:lnTo>
                    <a:pt x="938" y="0"/>
                  </a:lnTo>
                  <a:lnTo>
                    <a:pt x="0" y="1624"/>
                  </a:lnTo>
                  <a:lnTo>
                    <a:pt x="938" y="3248"/>
                  </a:lnTo>
                  <a:lnTo>
                    <a:pt x="2813" y="3248"/>
                  </a:lnTo>
                  <a:lnTo>
                    <a:pt x="3751" y="1624"/>
                  </a:lnTo>
                  <a:lnTo>
                    <a:pt x="2813" y="0"/>
                  </a:lnTo>
                </a:path>
              </a:pathLst>
            </a:custGeom>
            <a:solidFill>
              <a:schemeClr val="accent1"/>
            </a:solidFill>
            <a:ln w="63500" cap="flat">
              <a:solidFill>
                <a:srgbClr val="FFFFFF"/>
              </a:solidFill>
              <a:bevel/>
              <a:headEnd/>
              <a:tailEnd/>
            </a:ln>
            <a:effectLst/>
          </p:spPr>
          <p:txBody>
            <a:bodyPr wrap="none" anchor="ctr"/>
            <a:lstStyle/>
            <a:p>
              <a:endParaRPr lang="en-US">
                <a:latin typeface="Montserrat" pitchFamily="2" charset="77"/>
              </a:endParaRPr>
            </a:p>
          </p:txBody>
        </p:sp>
        <p:sp>
          <p:nvSpPr>
            <p:cNvPr id="66" name="CuadroTexto 4">
              <a:extLst>
                <a:ext uri="{FF2B5EF4-FFF2-40B4-BE49-F238E27FC236}">
                  <a16:creationId xmlns:a16="http://schemas.microsoft.com/office/drawing/2014/main" id="{842E4663-0673-AF45-B34E-272A0DA70971}"/>
                </a:ext>
              </a:extLst>
            </p:cNvPr>
            <p:cNvSpPr txBox="1"/>
            <p:nvPr/>
          </p:nvSpPr>
          <p:spPr>
            <a:xfrm>
              <a:off x="7919951" y="2882656"/>
              <a:ext cx="1530646" cy="1323439"/>
            </a:xfrm>
            <a:prstGeom prst="rect">
              <a:avLst/>
            </a:prstGeom>
            <a:noFill/>
          </p:spPr>
          <p:txBody>
            <a:bodyPr wrap="square" rtlCol="0">
              <a:spAutoFit/>
            </a:bodyPr>
            <a:lstStyle/>
            <a:p>
              <a:pPr algn="ctr"/>
              <a:r>
                <a:rPr lang="en-US" sz="8000" dirty="0">
                  <a:solidFill>
                    <a:schemeClr val="bg1"/>
                  </a:solidFill>
                  <a:latin typeface="Roboto Medium" panose="02000000000000000000" pitchFamily="2" charset="0"/>
                  <a:ea typeface="Roboto Medium" panose="02000000000000000000" pitchFamily="2" charset="0"/>
                  <a:cs typeface="Lato Semibold" panose="020F0502020204030203" pitchFamily="34" charset="0"/>
                </a:rPr>
                <a:t>1</a:t>
              </a:r>
            </a:p>
          </p:txBody>
        </p:sp>
        <p:sp>
          <p:nvSpPr>
            <p:cNvPr id="67" name="CuadroTexto 4">
              <a:extLst>
                <a:ext uri="{FF2B5EF4-FFF2-40B4-BE49-F238E27FC236}">
                  <a16:creationId xmlns:a16="http://schemas.microsoft.com/office/drawing/2014/main" id="{AB0DCEAB-98D1-1B44-9B9C-1391B5386455}"/>
                </a:ext>
              </a:extLst>
            </p:cNvPr>
            <p:cNvSpPr txBox="1"/>
            <p:nvPr/>
          </p:nvSpPr>
          <p:spPr>
            <a:xfrm>
              <a:off x="10586951" y="4520956"/>
              <a:ext cx="1530646" cy="1323439"/>
            </a:xfrm>
            <a:prstGeom prst="rect">
              <a:avLst/>
            </a:prstGeom>
            <a:noFill/>
          </p:spPr>
          <p:txBody>
            <a:bodyPr wrap="square" rtlCol="0">
              <a:spAutoFit/>
            </a:bodyPr>
            <a:lstStyle/>
            <a:p>
              <a:pPr algn="ctr"/>
              <a:r>
                <a:rPr lang="en-US" sz="8000" dirty="0">
                  <a:solidFill>
                    <a:schemeClr val="bg1"/>
                  </a:solidFill>
                  <a:latin typeface="Roboto Medium" panose="02000000000000000000" pitchFamily="2" charset="0"/>
                  <a:ea typeface="Roboto Medium" panose="02000000000000000000" pitchFamily="2" charset="0"/>
                  <a:cs typeface="Lato Semibold" panose="020F0502020204030203" pitchFamily="34" charset="0"/>
                </a:rPr>
                <a:t>2</a:t>
              </a:r>
            </a:p>
          </p:txBody>
        </p:sp>
        <p:sp>
          <p:nvSpPr>
            <p:cNvPr id="68" name="CuadroTexto 4">
              <a:extLst>
                <a:ext uri="{FF2B5EF4-FFF2-40B4-BE49-F238E27FC236}">
                  <a16:creationId xmlns:a16="http://schemas.microsoft.com/office/drawing/2014/main" id="{02354837-179E-E04D-BF26-ED0BBF2A56CF}"/>
                </a:ext>
              </a:extLst>
            </p:cNvPr>
            <p:cNvSpPr txBox="1"/>
            <p:nvPr/>
          </p:nvSpPr>
          <p:spPr>
            <a:xfrm>
              <a:off x="13253951" y="6235456"/>
              <a:ext cx="1530646" cy="1323439"/>
            </a:xfrm>
            <a:prstGeom prst="rect">
              <a:avLst/>
            </a:prstGeom>
            <a:noFill/>
          </p:spPr>
          <p:txBody>
            <a:bodyPr wrap="square" rtlCol="0">
              <a:spAutoFit/>
            </a:bodyPr>
            <a:lstStyle/>
            <a:p>
              <a:pPr algn="ctr"/>
              <a:r>
                <a:rPr lang="en-US" sz="8000" dirty="0">
                  <a:solidFill>
                    <a:schemeClr val="bg1"/>
                  </a:solidFill>
                  <a:latin typeface="Roboto Medium" panose="02000000000000000000" pitchFamily="2" charset="0"/>
                  <a:ea typeface="Roboto Medium" panose="02000000000000000000" pitchFamily="2" charset="0"/>
                  <a:cs typeface="Lato Semibold" panose="020F0502020204030203" pitchFamily="34" charset="0"/>
                </a:rPr>
                <a:t>3</a:t>
              </a:r>
            </a:p>
          </p:txBody>
        </p:sp>
        <p:sp>
          <p:nvSpPr>
            <p:cNvPr id="69" name="CuadroTexto 4">
              <a:extLst>
                <a:ext uri="{FF2B5EF4-FFF2-40B4-BE49-F238E27FC236}">
                  <a16:creationId xmlns:a16="http://schemas.microsoft.com/office/drawing/2014/main" id="{BE77AA1B-1787-7749-AFF2-6041606C5243}"/>
                </a:ext>
              </a:extLst>
            </p:cNvPr>
            <p:cNvSpPr txBox="1"/>
            <p:nvPr/>
          </p:nvSpPr>
          <p:spPr>
            <a:xfrm>
              <a:off x="15844751" y="7949956"/>
              <a:ext cx="1530646" cy="1323439"/>
            </a:xfrm>
            <a:prstGeom prst="rect">
              <a:avLst/>
            </a:prstGeom>
            <a:noFill/>
          </p:spPr>
          <p:txBody>
            <a:bodyPr wrap="square" rtlCol="0">
              <a:spAutoFit/>
            </a:bodyPr>
            <a:lstStyle/>
            <a:p>
              <a:pPr algn="ctr"/>
              <a:r>
                <a:rPr lang="en-US" sz="8000" dirty="0">
                  <a:solidFill>
                    <a:schemeClr val="bg1"/>
                  </a:solidFill>
                  <a:latin typeface="Roboto Medium" panose="02000000000000000000" pitchFamily="2" charset="0"/>
                  <a:ea typeface="Roboto Medium" panose="02000000000000000000" pitchFamily="2" charset="0"/>
                  <a:cs typeface="Lato Semibold" panose="020F0502020204030203" pitchFamily="34" charset="0"/>
                </a:rPr>
                <a:t>4</a:t>
              </a:r>
            </a:p>
          </p:txBody>
        </p:sp>
        <p:sp>
          <p:nvSpPr>
            <p:cNvPr id="76" name="TextBox 75">
              <a:extLst>
                <a:ext uri="{FF2B5EF4-FFF2-40B4-BE49-F238E27FC236}">
                  <a16:creationId xmlns:a16="http://schemas.microsoft.com/office/drawing/2014/main" id="{7E609BA6-5757-EE49-A5E7-EB2F526FFF50}"/>
                </a:ext>
              </a:extLst>
            </p:cNvPr>
            <p:cNvSpPr txBox="1"/>
            <p:nvPr/>
          </p:nvSpPr>
          <p:spPr>
            <a:xfrm>
              <a:off x="10654312" y="2458589"/>
              <a:ext cx="5109502" cy="707886"/>
            </a:xfrm>
            <a:prstGeom prst="rect">
              <a:avLst/>
            </a:prstGeom>
            <a:noFill/>
          </p:spPr>
          <p:txBody>
            <a:bodyPr wrap="square" rtlCol="0">
              <a:spAutoFit/>
            </a:bodyPr>
            <a:lstStyle/>
            <a:p>
              <a:r>
                <a:rPr lang="en-US" sz="4000" dirty="0">
                  <a:solidFill>
                    <a:schemeClr val="bg1"/>
                  </a:solidFill>
                  <a:latin typeface="Roboto Medium" panose="02000000000000000000" pitchFamily="2" charset="0"/>
                  <a:ea typeface="Roboto Medium" panose="02000000000000000000" pitchFamily="2" charset="0"/>
                  <a:cs typeface="Poppins Medium" pitchFamily="2" charset="77"/>
                </a:rPr>
                <a:t>Panorama Global</a:t>
              </a:r>
            </a:p>
          </p:txBody>
        </p:sp>
        <p:sp>
          <p:nvSpPr>
            <p:cNvPr id="79" name="TextBox 78">
              <a:extLst>
                <a:ext uri="{FF2B5EF4-FFF2-40B4-BE49-F238E27FC236}">
                  <a16:creationId xmlns:a16="http://schemas.microsoft.com/office/drawing/2014/main" id="{E4D1AE24-4F1D-8647-9C3D-006E580F99D9}"/>
                </a:ext>
              </a:extLst>
            </p:cNvPr>
            <p:cNvSpPr txBox="1"/>
            <p:nvPr/>
          </p:nvSpPr>
          <p:spPr>
            <a:xfrm>
              <a:off x="13397512" y="4137760"/>
              <a:ext cx="5039670" cy="707886"/>
            </a:xfrm>
            <a:prstGeom prst="rect">
              <a:avLst/>
            </a:prstGeom>
            <a:noFill/>
          </p:spPr>
          <p:txBody>
            <a:bodyPr wrap="square" rtlCol="0">
              <a:spAutoFit/>
            </a:bodyPr>
            <a:lstStyle/>
            <a:p>
              <a:r>
                <a:rPr lang="en-US" sz="4000" dirty="0">
                  <a:solidFill>
                    <a:schemeClr val="bg1"/>
                  </a:solidFill>
                  <a:latin typeface="Roboto Medium" panose="02000000000000000000" pitchFamily="2" charset="0"/>
                  <a:ea typeface="Roboto Medium" panose="02000000000000000000" pitchFamily="2" charset="0"/>
                  <a:cs typeface="Poppins Medium" pitchFamily="2" charset="77"/>
                </a:rPr>
                <a:t>Panorama Regional</a:t>
              </a:r>
            </a:p>
          </p:txBody>
        </p:sp>
        <p:sp>
          <p:nvSpPr>
            <p:cNvPr id="82" name="TextBox 81">
              <a:extLst>
                <a:ext uri="{FF2B5EF4-FFF2-40B4-BE49-F238E27FC236}">
                  <a16:creationId xmlns:a16="http://schemas.microsoft.com/office/drawing/2014/main" id="{1FC48D27-7F2C-3647-84F9-A724FDB7C9EE}"/>
                </a:ext>
              </a:extLst>
            </p:cNvPr>
            <p:cNvSpPr txBox="1"/>
            <p:nvPr/>
          </p:nvSpPr>
          <p:spPr>
            <a:xfrm>
              <a:off x="15835911" y="5814160"/>
              <a:ext cx="8513616" cy="707886"/>
            </a:xfrm>
            <a:prstGeom prst="rect">
              <a:avLst/>
            </a:prstGeom>
            <a:noFill/>
          </p:spPr>
          <p:txBody>
            <a:bodyPr wrap="square" rtlCol="0">
              <a:spAutoFit/>
            </a:bodyPr>
            <a:lstStyle/>
            <a:p>
              <a:r>
                <a:rPr lang="en-US" sz="4000" dirty="0">
                  <a:solidFill>
                    <a:schemeClr val="bg1"/>
                  </a:solidFill>
                  <a:latin typeface="Roboto Medium" panose="02000000000000000000" pitchFamily="2" charset="0"/>
                  <a:ea typeface="Roboto Medium" panose="02000000000000000000" pitchFamily="2" charset="0"/>
                  <a:cs typeface="Poppins Medium" pitchFamily="2" charset="77"/>
                </a:rPr>
                <a:t>Panorama </a:t>
              </a:r>
              <a:r>
                <a:rPr lang="en-US" sz="4000" dirty="0" err="1">
                  <a:solidFill>
                    <a:schemeClr val="bg1"/>
                  </a:solidFill>
                  <a:latin typeface="Roboto Medium" panose="02000000000000000000" pitchFamily="2" charset="0"/>
                  <a:ea typeface="Roboto Medium" panose="02000000000000000000" pitchFamily="2" charset="0"/>
                  <a:cs typeface="Poppins Medium" pitchFamily="2" charset="77"/>
                </a:rPr>
                <a:t>en</a:t>
              </a:r>
              <a:r>
                <a:rPr lang="en-US" sz="4000" dirty="0">
                  <a:solidFill>
                    <a:schemeClr val="bg1"/>
                  </a:solidFill>
                  <a:latin typeface="Roboto Medium" panose="02000000000000000000" pitchFamily="2" charset="0"/>
                  <a:ea typeface="Roboto Medium" panose="02000000000000000000" pitchFamily="2" charset="0"/>
                  <a:cs typeface="Poppins Medium" pitchFamily="2" charset="77"/>
                </a:rPr>
                <a:t> la Cuenca </a:t>
              </a:r>
              <a:r>
                <a:rPr lang="en-US" sz="4000" dirty="0" err="1">
                  <a:solidFill>
                    <a:schemeClr val="bg1"/>
                  </a:solidFill>
                  <a:latin typeface="Roboto Medium" panose="02000000000000000000" pitchFamily="2" charset="0"/>
                  <a:ea typeface="Roboto Medium" panose="02000000000000000000" pitchFamily="2" charset="0"/>
                  <a:cs typeface="Poppins Medium" pitchFamily="2" charset="77"/>
                </a:rPr>
                <a:t>amazónica</a:t>
              </a:r>
              <a:endParaRPr lang="en-US" sz="4000" dirty="0">
                <a:solidFill>
                  <a:schemeClr val="bg1"/>
                </a:solidFill>
                <a:latin typeface="Roboto Medium" panose="02000000000000000000" pitchFamily="2" charset="0"/>
                <a:ea typeface="Roboto Medium" panose="02000000000000000000" pitchFamily="2" charset="0"/>
                <a:cs typeface="Poppins Medium" pitchFamily="2" charset="77"/>
              </a:endParaRPr>
            </a:p>
          </p:txBody>
        </p:sp>
        <p:sp>
          <p:nvSpPr>
            <p:cNvPr id="85" name="TextBox 84">
              <a:extLst>
                <a:ext uri="{FF2B5EF4-FFF2-40B4-BE49-F238E27FC236}">
                  <a16:creationId xmlns:a16="http://schemas.microsoft.com/office/drawing/2014/main" id="{A6F62288-5168-BA4A-BA25-1D565DF3426C}"/>
                </a:ext>
              </a:extLst>
            </p:cNvPr>
            <p:cNvSpPr txBox="1"/>
            <p:nvPr/>
          </p:nvSpPr>
          <p:spPr>
            <a:xfrm>
              <a:off x="18393695" y="7540212"/>
              <a:ext cx="4884137" cy="646331"/>
            </a:xfrm>
            <a:prstGeom prst="rect">
              <a:avLst/>
            </a:prstGeom>
            <a:noFill/>
          </p:spPr>
          <p:txBody>
            <a:bodyPr wrap="square" rtlCol="0">
              <a:spAutoFit/>
            </a:bodyPr>
            <a:lstStyle/>
            <a:p>
              <a:r>
                <a:rPr lang="en-US" dirty="0" err="1">
                  <a:solidFill>
                    <a:schemeClr val="bg1"/>
                  </a:solidFill>
                  <a:latin typeface="Roboto Medium" panose="02000000000000000000" pitchFamily="2" charset="0"/>
                  <a:ea typeface="Roboto Medium" panose="02000000000000000000" pitchFamily="2" charset="0"/>
                  <a:cs typeface="Poppins Medium" pitchFamily="2" charset="77"/>
                </a:rPr>
                <a:t>Pasos</a:t>
              </a:r>
              <a:r>
                <a:rPr lang="en-US" dirty="0">
                  <a:solidFill>
                    <a:schemeClr val="bg1"/>
                  </a:solidFill>
                  <a:latin typeface="Roboto Medium" panose="02000000000000000000" pitchFamily="2" charset="0"/>
                  <a:ea typeface="Roboto Medium" panose="02000000000000000000" pitchFamily="2" charset="0"/>
                  <a:cs typeface="Poppins Medium" pitchFamily="2" charset="77"/>
                </a:rPr>
                <a:t> a </a:t>
              </a:r>
              <a:r>
                <a:rPr lang="en-US" dirty="0" err="1">
                  <a:solidFill>
                    <a:schemeClr val="bg1"/>
                  </a:solidFill>
                  <a:latin typeface="Roboto Medium" panose="02000000000000000000" pitchFamily="2" charset="0"/>
                  <a:ea typeface="Roboto Medium" panose="02000000000000000000" pitchFamily="2" charset="0"/>
                  <a:cs typeface="Poppins Medium" pitchFamily="2" charset="77"/>
                </a:rPr>
                <a:t>seguir</a:t>
              </a:r>
              <a:endParaRPr lang="en-US" dirty="0">
                <a:solidFill>
                  <a:schemeClr val="bg1"/>
                </a:solidFill>
                <a:latin typeface="Roboto Medium" panose="02000000000000000000" pitchFamily="2" charset="0"/>
                <a:ea typeface="Roboto Medium" panose="02000000000000000000" pitchFamily="2" charset="0"/>
                <a:cs typeface="Poppins Medium" pitchFamily="2" charset="77"/>
              </a:endParaRPr>
            </a:p>
          </p:txBody>
        </p:sp>
      </p:grpSp>
      <p:sp>
        <p:nvSpPr>
          <p:cNvPr id="86" name="CuadroTexto 350">
            <a:extLst>
              <a:ext uri="{FF2B5EF4-FFF2-40B4-BE49-F238E27FC236}">
                <a16:creationId xmlns:a16="http://schemas.microsoft.com/office/drawing/2014/main" id="{F68EC6FC-E258-A24E-8A20-994CBC11977F}"/>
              </a:ext>
            </a:extLst>
          </p:cNvPr>
          <p:cNvSpPr txBox="1"/>
          <p:nvPr/>
        </p:nvSpPr>
        <p:spPr>
          <a:xfrm>
            <a:off x="1071426" y="7986259"/>
            <a:ext cx="8648073" cy="1323439"/>
          </a:xfrm>
          <a:prstGeom prst="rect">
            <a:avLst/>
          </a:prstGeom>
          <a:noFill/>
        </p:spPr>
        <p:txBody>
          <a:bodyPr wrap="none" rtlCol="0">
            <a:spAutoFit/>
          </a:bodyPr>
          <a:lstStyle/>
          <a:p>
            <a:r>
              <a:rPr lang="en-US" sz="8000" b="1" dirty="0" err="1">
                <a:solidFill>
                  <a:schemeClr val="tx2"/>
                </a:solidFill>
                <a:latin typeface="Poppins" pitchFamily="2" charset="77"/>
                <a:ea typeface="Lato Heavy" charset="0"/>
                <a:cs typeface="Poppins" pitchFamily="2" charset="77"/>
              </a:rPr>
              <a:t>Tabla</a:t>
            </a:r>
            <a:r>
              <a:rPr lang="en-US" sz="8000" b="1" dirty="0">
                <a:solidFill>
                  <a:schemeClr val="tx2"/>
                </a:solidFill>
                <a:latin typeface="Poppins" pitchFamily="2" charset="77"/>
                <a:ea typeface="Lato Heavy" charset="0"/>
                <a:cs typeface="Poppins" pitchFamily="2" charset="77"/>
              </a:rPr>
              <a:t> de </a:t>
            </a:r>
            <a:r>
              <a:rPr lang="en-US" sz="8000" b="1" dirty="0" err="1">
                <a:solidFill>
                  <a:schemeClr val="tx2"/>
                </a:solidFill>
                <a:latin typeface="Poppins" pitchFamily="2" charset="77"/>
                <a:ea typeface="Lato Heavy" charset="0"/>
                <a:cs typeface="Poppins" pitchFamily="2" charset="77"/>
              </a:rPr>
              <a:t>contenidos</a:t>
            </a:r>
            <a:endParaRPr lang="en-US" sz="8000" b="1" dirty="0">
              <a:solidFill>
                <a:schemeClr val="tx2"/>
              </a:solidFill>
              <a:latin typeface="Poppins" pitchFamily="2" charset="77"/>
              <a:ea typeface="Lato Heavy" charset="0"/>
              <a:cs typeface="Poppins" pitchFamily="2" charset="77"/>
            </a:endParaRPr>
          </a:p>
        </p:txBody>
      </p:sp>
      <p:grpSp>
        <p:nvGrpSpPr>
          <p:cNvPr id="31" name="Group 30">
            <a:extLst>
              <a:ext uri="{FF2B5EF4-FFF2-40B4-BE49-F238E27FC236}">
                <a16:creationId xmlns:a16="http://schemas.microsoft.com/office/drawing/2014/main" id="{F238D7AF-55FE-452E-95E5-5CC8E22BB94B}"/>
              </a:ext>
            </a:extLst>
          </p:cNvPr>
          <p:cNvGrpSpPr/>
          <p:nvPr/>
        </p:nvGrpSpPr>
        <p:grpSpPr>
          <a:xfrm>
            <a:off x="854173" y="4543585"/>
            <a:ext cx="1899350" cy="1826299"/>
            <a:chOff x="889798" y="6992238"/>
            <a:chExt cx="927896" cy="950414"/>
          </a:xfrm>
        </p:grpSpPr>
        <p:sp>
          <p:nvSpPr>
            <p:cNvPr id="32" name="Freeform 57">
              <a:extLst>
                <a:ext uri="{FF2B5EF4-FFF2-40B4-BE49-F238E27FC236}">
                  <a16:creationId xmlns:a16="http://schemas.microsoft.com/office/drawing/2014/main" id="{D43FB91E-7C3C-4B3B-9A13-C4C1009EA84D}"/>
                </a:ext>
              </a:extLst>
            </p:cNvPr>
            <p:cNvSpPr>
              <a:spLocks noChangeArrowheads="1"/>
            </p:cNvSpPr>
            <p:nvPr/>
          </p:nvSpPr>
          <p:spPr bwMode="auto">
            <a:xfrm rot="7200000">
              <a:off x="1019915" y="7230742"/>
              <a:ext cx="589581" cy="600918"/>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 name="Freeform 58">
              <a:extLst>
                <a:ext uri="{FF2B5EF4-FFF2-40B4-BE49-F238E27FC236}">
                  <a16:creationId xmlns:a16="http://schemas.microsoft.com/office/drawing/2014/main" id="{96B7A6D3-C08B-424A-A362-105FECAB1AE0}"/>
                </a:ext>
              </a:extLst>
            </p:cNvPr>
            <p:cNvSpPr>
              <a:spLocks noChangeArrowheads="1"/>
            </p:cNvSpPr>
            <p:nvPr/>
          </p:nvSpPr>
          <p:spPr bwMode="auto">
            <a:xfrm rot="7200000">
              <a:off x="1080947" y="7106784"/>
              <a:ext cx="56689" cy="317467"/>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 name="Freeform 59">
              <a:extLst>
                <a:ext uri="{FF2B5EF4-FFF2-40B4-BE49-F238E27FC236}">
                  <a16:creationId xmlns:a16="http://schemas.microsoft.com/office/drawing/2014/main" id="{41A10534-5C4C-4961-915E-F0749F2F0D7C}"/>
                </a:ext>
              </a:extLst>
            </p:cNvPr>
            <p:cNvSpPr>
              <a:spLocks noChangeArrowheads="1"/>
            </p:cNvSpPr>
            <p:nvPr/>
          </p:nvSpPr>
          <p:spPr bwMode="auto">
            <a:xfrm rot="7200000">
              <a:off x="1498441" y="7232642"/>
              <a:ext cx="272115" cy="196528"/>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 name="Freeform 60">
              <a:extLst>
                <a:ext uri="{FF2B5EF4-FFF2-40B4-BE49-F238E27FC236}">
                  <a16:creationId xmlns:a16="http://schemas.microsoft.com/office/drawing/2014/main" id="{67AD7153-1154-4788-A6AD-AB3068341FDD}"/>
                </a:ext>
              </a:extLst>
            </p:cNvPr>
            <p:cNvSpPr>
              <a:spLocks noChangeArrowheads="1"/>
            </p:cNvSpPr>
            <p:nvPr/>
          </p:nvSpPr>
          <p:spPr bwMode="auto">
            <a:xfrm rot="7200000">
              <a:off x="1376706" y="7578873"/>
              <a:ext cx="196528" cy="30613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61">
              <a:extLst>
                <a:ext uri="{FF2B5EF4-FFF2-40B4-BE49-F238E27FC236}">
                  <a16:creationId xmlns:a16="http://schemas.microsoft.com/office/drawing/2014/main" id="{0380AAE7-487B-4531-A526-67B87D6DF9B1}"/>
                </a:ext>
              </a:extLst>
            </p:cNvPr>
            <p:cNvSpPr>
              <a:spLocks noChangeArrowheads="1"/>
            </p:cNvSpPr>
            <p:nvPr/>
          </p:nvSpPr>
          <p:spPr bwMode="auto">
            <a:xfrm rot="7200000">
              <a:off x="1297996" y="7116074"/>
              <a:ext cx="238101" cy="86926"/>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solidFill>
              <a:schemeClr val="accent3">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 name="Freeform 62">
              <a:extLst>
                <a:ext uri="{FF2B5EF4-FFF2-40B4-BE49-F238E27FC236}">
                  <a16:creationId xmlns:a16="http://schemas.microsoft.com/office/drawing/2014/main" id="{35AC6F32-E785-4371-8077-6B0C237E2D91}"/>
                </a:ext>
              </a:extLst>
            </p:cNvPr>
            <p:cNvSpPr>
              <a:spLocks noChangeArrowheads="1"/>
            </p:cNvSpPr>
            <p:nvPr/>
          </p:nvSpPr>
          <p:spPr bwMode="auto">
            <a:xfrm rot="7200000">
              <a:off x="1507230" y="7389508"/>
              <a:ext cx="75588" cy="381718"/>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 name="Freeform 63">
              <a:extLst>
                <a:ext uri="{FF2B5EF4-FFF2-40B4-BE49-F238E27FC236}">
                  <a16:creationId xmlns:a16="http://schemas.microsoft.com/office/drawing/2014/main" id="{C34A58D8-ED36-4C6E-B432-5E56F98008AC}"/>
                </a:ext>
              </a:extLst>
            </p:cNvPr>
            <p:cNvSpPr>
              <a:spLocks noChangeArrowheads="1"/>
            </p:cNvSpPr>
            <p:nvPr/>
          </p:nvSpPr>
          <p:spPr bwMode="auto">
            <a:xfrm rot="7200000">
              <a:off x="1105444" y="7613222"/>
              <a:ext cx="415730" cy="207866"/>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 name="Freeform 64">
              <a:extLst>
                <a:ext uri="{FF2B5EF4-FFF2-40B4-BE49-F238E27FC236}">
                  <a16:creationId xmlns:a16="http://schemas.microsoft.com/office/drawing/2014/main" id="{B0DBABDB-A5B0-4A6D-941A-9EA3655BB6C3}"/>
                </a:ext>
              </a:extLst>
            </p:cNvPr>
            <p:cNvSpPr>
              <a:spLocks noChangeArrowheads="1"/>
            </p:cNvSpPr>
            <p:nvPr/>
          </p:nvSpPr>
          <p:spPr bwMode="auto">
            <a:xfrm rot="7200000">
              <a:off x="1177636" y="7060459"/>
              <a:ext cx="185188" cy="23810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 name="Freeform 65">
              <a:extLst>
                <a:ext uri="{FF2B5EF4-FFF2-40B4-BE49-F238E27FC236}">
                  <a16:creationId xmlns:a16="http://schemas.microsoft.com/office/drawing/2014/main" id="{91AB1099-02E3-4BC9-B4C6-BE919A111488}"/>
                </a:ext>
              </a:extLst>
            </p:cNvPr>
            <p:cNvSpPr>
              <a:spLocks noChangeArrowheads="1"/>
            </p:cNvSpPr>
            <p:nvPr/>
          </p:nvSpPr>
          <p:spPr bwMode="auto">
            <a:xfrm rot="7200000">
              <a:off x="1058147" y="7266642"/>
              <a:ext cx="151175" cy="283454"/>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 name="Freeform 66">
              <a:extLst>
                <a:ext uri="{FF2B5EF4-FFF2-40B4-BE49-F238E27FC236}">
                  <a16:creationId xmlns:a16="http://schemas.microsoft.com/office/drawing/2014/main" id="{B14E3F06-3FA9-4026-AD2B-7270C48E1B37}"/>
                </a:ext>
              </a:extLst>
            </p:cNvPr>
            <p:cNvSpPr>
              <a:spLocks noChangeArrowheads="1"/>
            </p:cNvSpPr>
            <p:nvPr/>
          </p:nvSpPr>
          <p:spPr bwMode="auto">
            <a:xfrm rot="7200000">
              <a:off x="982201" y="7448029"/>
              <a:ext cx="283454" cy="219203"/>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2" name="Freeform 67">
              <a:extLst>
                <a:ext uri="{FF2B5EF4-FFF2-40B4-BE49-F238E27FC236}">
                  <a16:creationId xmlns:a16="http://schemas.microsoft.com/office/drawing/2014/main" id="{B87A0050-8B78-4FFC-82F8-1D61889B3665}"/>
                </a:ext>
              </a:extLst>
            </p:cNvPr>
            <p:cNvSpPr>
              <a:spLocks noChangeArrowheads="1"/>
            </p:cNvSpPr>
            <p:nvPr/>
          </p:nvSpPr>
          <p:spPr bwMode="auto">
            <a:xfrm rot="7200000">
              <a:off x="1411726" y="7220799"/>
              <a:ext cx="219203" cy="98263"/>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 name="Freeform 68">
              <a:extLst>
                <a:ext uri="{FF2B5EF4-FFF2-40B4-BE49-F238E27FC236}">
                  <a16:creationId xmlns:a16="http://schemas.microsoft.com/office/drawing/2014/main" id="{0BDC98CC-3DA2-412D-B8E6-59B2DD27DC7F}"/>
                </a:ext>
              </a:extLst>
            </p:cNvPr>
            <p:cNvSpPr>
              <a:spLocks noChangeArrowheads="1"/>
            </p:cNvSpPr>
            <p:nvPr/>
          </p:nvSpPr>
          <p:spPr bwMode="auto">
            <a:xfrm rot="7200000">
              <a:off x="1518585" y="7335492"/>
              <a:ext cx="143617" cy="219203"/>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 name="Freeform 69">
              <a:extLst>
                <a:ext uri="{FF2B5EF4-FFF2-40B4-BE49-F238E27FC236}">
                  <a16:creationId xmlns:a16="http://schemas.microsoft.com/office/drawing/2014/main" id="{4186A808-C776-4F3C-BC2F-EB6A3D8528FC}"/>
                </a:ext>
              </a:extLst>
            </p:cNvPr>
            <p:cNvSpPr>
              <a:spLocks noChangeArrowheads="1"/>
            </p:cNvSpPr>
            <p:nvPr/>
          </p:nvSpPr>
          <p:spPr bwMode="auto">
            <a:xfrm rot="7200000">
              <a:off x="1076325" y="7765789"/>
              <a:ext cx="162512" cy="154955"/>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 name="Freeform 70">
              <a:extLst>
                <a:ext uri="{FF2B5EF4-FFF2-40B4-BE49-F238E27FC236}">
                  <a16:creationId xmlns:a16="http://schemas.microsoft.com/office/drawing/2014/main" id="{18ED9836-7723-4C93-AFE5-9A66DFD25526}"/>
                </a:ext>
              </a:extLst>
            </p:cNvPr>
            <p:cNvSpPr>
              <a:spLocks noChangeArrowheads="1"/>
            </p:cNvSpPr>
            <p:nvPr/>
          </p:nvSpPr>
          <p:spPr bwMode="auto">
            <a:xfrm rot="7200000">
              <a:off x="1664629" y="7197436"/>
              <a:ext cx="154955" cy="151175"/>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 name="Freeform 71">
              <a:extLst>
                <a:ext uri="{FF2B5EF4-FFF2-40B4-BE49-F238E27FC236}">
                  <a16:creationId xmlns:a16="http://schemas.microsoft.com/office/drawing/2014/main" id="{51DAE722-6EE3-4889-875C-EB8A1CB47C09}"/>
                </a:ext>
              </a:extLst>
            </p:cNvPr>
            <p:cNvSpPr>
              <a:spLocks noChangeArrowheads="1"/>
            </p:cNvSpPr>
            <p:nvPr/>
          </p:nvSpPr>
          <p:spPr bwMode="auto">
            <a:xfrm rot="7200000">
              <a:off x="1294405" y="7749868"/>
              <a:ext cx="154955" cy="154954"/>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7" name="Freeform 72">
              <a:extLst>
                <a:ext uri="{FF2B5EF4-FFF2-40B4-BE49-F238E27FC236}">
                  <a16:creationId xmlns:a16="http://schemas.microsoft.com/office/drawing/2014/main" id="{4F7717D0-599F-4A0F-8D8B-E54595292C7C}"/>
                </a:ext>
              </a:extLst>
            </p:cNvPr>
            <p:cNvSpPr>
              <a:spLocks noChangeArrowheads="1"/>
            </p:cNvSpPr>
            <p:nvPr/>
          </p:nvSpPr>
          <p:spPr bwMode="auto">
            <a:xfrm rot="7200000">
              <a:off x="1624726" y="7369979"/>
              <a:ext cx="151175" cy="154955"/>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8" name="Freeform 73">
              <a:extLst>
                <a:ext uri="{FF2B5EF4-FFF2-40B4-BE49-F238E27FC236}">
                  <a16:creationId xmlns:a16="http://schemas.microsoft.com/office/drawing/2014/main" id="{7AC59BF6-89DD-470F-A153-301948D98A1D}"/>
                </a:ext>
              </a:extLst>
            </p:cNvPr>
            <p:cNvSpPr>
              <a:spLocks noChangeArrowheads="1"/>
            </p:cNvSpPr>
            <p:nvPr/>
          </p:nvSpPr>
          <p:spPr bwMode="auto">
            <a:xfrm rot="7200000">
              <a:off x="1579706" y="7584010"/>
              <a:ext cx="151175" cy="154955"/>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 name="Freeform 74">
              <a:extLst>
                <a:ext uri="{FF2B5EF4-FFF2-40B4-BE49-F238E27FC236}">
                  <a16:creationId xmlns:a16="http://schemas.microsoft.com/office/drawing/2014/main" id="{FF504A0C-2511-43C2-9E1F-5AC81A91C750}"/>
                </a:ext>
              </a:extLst>
            </p:cNvPr>
            <p:cNvSpPr>
              <a:spLocks noChangeArrowheads="1"/>
            </p:cNvSpPr>
            <p:nvPr/>
          </p:nvSpPr>
          <p:spPr bwMode="auto">
            <a:xfrm rot="7200000">
              <a:off x="1523570" y="7123923"/>
              <a:ext cx="166292" cy="154955"/>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 name="Freeform 75">
              <a:extLst>
                <a:ext uri="{FF2B5EF4-FFF2-40B4-BE49-F238E27FC236}">
                  <a16:creationId xmlns:a16="http://schemas.microsoft.com/office/drawing/2014/main" id="{3AE5C57C-9EE8-41C9-AD1E-410AA9DE3513}"/>
                </a:ext>
              </a:extLst>
            </p:cNvPr>
            <p:cNvSpPr>
              <a:spLocks noChangeArrowheads="1"/>
            </p:cNvSpPr>
            <p:nvPr/>
          </p:nvSpPr>
          <p:spPr bwMode="auto">
            <a:xfrm rot="7200000">
              <a:off x="1473310" y="7787698"/>
              <a:ext cx="154954" cy="154954"/>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 name="Freeform 76">
              <a:extLst>
                <a:ext uri="{FF2B5EF4-FFF2-40B4-BE49-F238E27FC236}">
                  <a16:creationId xmlns:a16="http://schemas.microsoft.com/office/drawing/2014/main" id="{4B50B37D-71C6-4D5C-8C4C-6007D90FD32A}"/>
                </a:ext>
              </a:extLst>
            </p:cNvPr>
            <p:cNvSpPr>
              <a:spLocks noChangeArrowheads="1"/>
            </p:cNvSpPr>
            <p:nvPr/>
          </p:nvSpPr>
          <p:spPr bwMode="auto">
            <a:xfrm rot="7200000">
              <a:off x="1132726" y="7001916"/>
              <a:ext cx="154955" cy="154954"/>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 name="Freeform 77">
              <a:extLst>
                <a:ext uri="{FF2B5EF4-FFF2-40B4-BE49-F238E27FC236}">
                  <a16:creationId xmlns:a16="http://schemas.microsoft.com/office/drawing/2014/main" id="{43B7DE8C-ECF9-47D7-8949-70A6BBDBA5B4}"/>
                </a:ext>
              </a:extLst>
            </p:cNvPr>
            <p:cNvSpPr>
              <a:spLocks noChangeArrowheads="1"/>
            </p:cNvSpPr>
            <p:nvPr/>
          </p:nvSpPr>
          <p:spPr bwMode="auto">
            <a:xfrm rot="7200000">
              <a:off x="1380519" y="6994127"/>
              <a:ext cx="154954" cy="151175"/>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 name="Freeform 78">
              <a:extLst>
                <a:ext uri="{FF2B5EF4-FFF2-40B4-BE49-F238E27FC236}">
                  <a16:creationId xmlns:a16="http://schemas.microsoft.com/office/drawing/2014/main" id="{1E65AF52-5A8B-4960-B157-01BAA6F7EFB8}"/>
                </a:ext>
              </a:extLst>
            </p:cNvPr>
            <p:cNvSpPr>
              <a:spLocks noChangeArrowheads="1"/>
            </p:cNvSpPr>
            <p:nvPr/>
          </p:nvSpPr>
          <p:spPr bwMode="auto">
            <a:xfrm rot="7200000">
              <a:off x="907502" y="7314541"/>
              <a:ext cx="154954" cy="151175"/>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 name="Freeform 79">
              <a:extLst>
                <a:ext uri="{FF2B5EF4-FFF2-40B4-BE49-F238E27FC236}">
                  <a16:creationId xmlns:a16="http://schemas.microsoft.com/office/drawing/2014/main" id="{28944AF6-397C-4166-A973-9461A63377F2}"/>
                </a:ext>
              </a:extLst>
            </p:cNvPr>
            <p:cNvSpPr>
              <a:spLocks noChangeArrowheads="1"/>
            </p:cNvSpPr>
            <p:nvPr/>
          </p:nvSpPr>
          <p:spPr bwMode="auto">
            <a:xfrm rot="7200000">
              <a:off x="889798" y="7551180"/>
              <a:ext cx="154955" cy="154955"/>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 name="Freeform 80">
              <a:extLst>
                <a:ext uri="{FF2B5EF4-FFF2-40B4-BE49-F238E27FC236}">
                  <a16:creationId xmlns:a16="http://schemas.microsoft.com/office/drawing/2014/main" id="{51ACCB1F-A6FE-4700-AC4F-8D66189520E0}"/>
                </a:ext>
              </a:extLst>
            </p:cNvPr>
            <p:cNvSpPr>
              <a:spLocks noChangeArrowheads="1"/>
            </p:cNvSpPr>
            <p:nvPr/>
          </p:nvSpPr>
          <p:spPr bwMode="auto">
            <a:xfrm rot="7200000">
              <a:off x="920346" y="7116048"/>
              <a:ext cx="151175" cy="154954"/>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 name="Freeform 81">
              <a:extLst>
                <a:ext uri="{FF2B5EF4-FFF2-40B4-BE49-F238E27FC236}">
                  <a16:creationId xmlns:a16="http://schemas.microsoft.com/office/drawing/2014/main" id="{7545B5F9-A09B-4716-B685-0C4296EAF4E4}"/>
                </a:ext>
              </a:extLst>
            </p:cNvPr>
            <p:cNvSpPr>
              <a:spLocks noChangeArrowheads="1"/>
            </p:cNvSpPr>
            <p:nvPr/>
          </p:nvSpPr>
          <p:spPr bwMode="auto">
            <a:xfrm rot="7200000">
              <a:off x="1356739" y="7331995"/>
              <a:ext cx="154955" cy="154955"/>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 name="Freeform 82">
              <a:extLst>
                <a:ext uri="{FF2B5EF4-FFF2-40B4-BE49-F238E27FC236}">
                  <a16:creationId xmlns:a16="http://schemas.microsoft.com/office/drawing/2014/main" id="{62780CE9-FEE5-4617-ADEA-BDBA37A23ED5}"/>
                </a:ext>
              </a:extLst>
            </p:cNvPr>
            <p:cNvSpPr>
              <a:spLocks noChangeArrowheads="1"/>
            </p:cNvSpPr>
            <p:nvPr/>
          </p:nvSpPr>
          <p:spPr bwMode="auto">
            <a:xfrm rot="7200000">
              <a:off x="1302005" y="7532310"/>
              <a:ext cx="68029" cy="64251"/>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 name="Freeform 83">
              <a:extLst>
                <a:ext uri="{FF2B5EF4-FFF2-40B4-BE49-F238E27FC236}">
                  <a16:creationId xmlns:a16="http://schemas.microsoft.com/office/drawing/2014/main" id="{0458529D-5970-4F88-B6A0-BC2C7E1FF5C2}"/>
                </a:ext>
              </a:extLst>
            </p:cNvPr>
            <p:cNvSpPr>
              <a:spLocks noChangeArrowheads="1"/>
            </p:cNvSpPr>
            <p:nvPr/>
          </p:nvSpPr>
          <p:spPr bwMode="auto">
            <a:xfrm rot="7200000">
              <a:off x="1197287" y="7371929"/>
              <a:ext cx="98263" cy="98263"/>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1" name="Group 70">
            <a:extLst>
              <a:ext uri="{FF2B5EF4-FFF2-40B4-BE49-F238E27FC236}">
                <a16:creationId xmlns:a16="http://schemas.microsoft.com/office/drawing/2014/main" id="{8F0E0A53-FC92-4ED1-80A4-91057DCEFC83}"/>
              </a:ext>
            </a:extLst>
          </p:cNvPr>
          <p:cNvGrpSpPr/>
          <p:nvPr/>
        </p:nvGrpSpPr>
        <p:grpSpPr>
          <a:xfrm>
            <a:off x="11313137" y="544624"/>
            <a:ext cx="2206593" cy="2276683"/>
            <a:chOff x="18650866" y="11937172"/>
            <a:chExt cx="927896" cy="950414"/>
          </a:xfrm>
        </p:grpSpPr>
        <p:sp>
          <p:nvSpPr>
            <p:cNvPr id="72" name="Freeform 57">
              <a:extLst>
                <a:ext uri="{FF2B5EF4-FFF2-40B4-BE49-F238E27FC236}">
                  <a16:creationId xmlns:a16="http://schemas.microsoft.com/office/drawing/2014/main" id="{9287DECA-F748-4617-917C-C9B96F87D93A}"/>
                </a:ext>
              </a:extLst>
            </p:cNvPr>
            <p:cNvSpPr>
              <a:spLocks noChangeArrowheads="1"/>
            </p:cNvSpPr>
            <p:nvPr/>
          </p:nvSpPr>
          <p:spPr bwMode="auto">
            <a:xfrm rot="7200000">
              <a:off x="18780983" y="12175676"/>
              <a:ext cx="589581" cy="600918"/>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3" name="Freeform 58">
              <a:extLst>
                <a:ext uri="{FF2B5EF4-FFF2-40B4-BE49-F238E27FC236}">
                  <a16:creationId xmlns:a16="http://schemas.microsoft.com/office/drawing/2014/main" id="{7A01F26A-4A6E-4556-B245-583FE032999F}"/>
                </a:ext>
              </a:extLst>
            </p:cNvPr>
            <p:cNvSpPr>
              <a:spLocks noChangeArrowheads="1"/>
            </p:cNvSpPr>
            <p:nvPr/>
          </p:nvSpPr>
          <p:spPr bwMode="auto">
            <a:xfrm rot="7200000">
              <a:off x="18842015" y="12051718"/>
              <a:ext cx="56689" cy="317467"/>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 name="Freeform 59">
              <a:extLst>
                <a:ext uri="{FF2B5EF4-FFF2-40B4-BE49-F238E27FC236}">
                  <a16:creationId xmlns:a16="http://schemas.microsoft.com/office/drawing/2014/main" id="{147B409F-6F01-4526-98ED-219B7A4A7B10}"/>
                </a:ext>
              </a:extLst>
            </p:cNvPr>
            <p:cNvSpPr>
              <a:spLocks noChangeArrowheads="1"/>
            </p:cNvSpPr>
            <p:nvPr/>
          </p:nvSpPr>
          <p:spPr bwMode="auto">
            <a:xfrm rot="7200000">
              <a:off x="19259509" y="12177576"/>
              <a:ext cx="272115" cy="196528"/>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9" name="Freeform 60">
              <a:extLst>
                <a:ext uri="{FF2B5EF4-FFF2-40B4-BE49-F238E27FC236}">
                  <a16:creationId xmlns:a16="http://schemas.microsoft.com/office/drawing/2014/main" id="{C73D0A61-DE4A-4444-9AFA-56490CD6ABAB}"/>
                </a:ext>
              </a:extLst>
            </p:cNvPr>
            <p:cNvSpPr>
              <a:spLocks noChangeArrowheads="1"/>
            </p:cNvSpPr>
            <p:nvPr/>
          </p:nvSpPr>
          <p:spPr bwMode="auto">
            <a:xfrm rot="7200000">
              <a:off x="19137774" y="12523807"/>
              <a:ext cx="196528" cy="30613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 name="Freeform 61">
              <a:extLst>
                <a:ext uri="{FF2B5EF4-FFF2-40B4-BE49-F238E27FC236}">
                  <a16:creationId xmlns:a16="http://schemas.microsoft.com/office/drawing/2014/main" id="{2C58304F-80CF-4E26-B2B5-3F3851F16721}"/>
                </a:ext>
              </a:extLst>
            </p:cNvPr>
            <p:cNvSpPr>
              <a:spLocks noChangeArrowheads="1"/>
            </p:cNvSpPr>
            <p:nvPr/>
          </p:nvSpPr>
          <p:spPr bwMode="auto">
            <a:xfrm rot="7200000">
              <a:off x="19059064" y="12061008"/>
              <a:ext cx="238101" cy="86926"/>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 name="Freeform 62">
              <a:extLst>
                <a:ext uri="{FF2B5EF4-FFF2-40B4-BE49-F238E27FC236}">
                  <a16:creationId xmlns:a16="http://schemas.microsoft.com/office/drawing/2014/main" id="{35A7A30D-DF67-4DE5-A0B4-1AB43E2C98B4}"/>
                </a:ext>
              </a:extLst>
            </p:cNvPr>
            <p:cNvSpPr>
              <a:spLocks noChangeArrowheads="1"/>
            </p:cNvSpPr>
            <p:nvPr/>
          </p:nvSpPr>
          <p:spPr bwMode="auto">
            <a:xfrm rot="7200000">
              <a:off x="19268298" y="12334442"/>
              <a:ext cx="75588" cy="381718"/>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 name="Freeform 63">
              <a:extLst>
                <a:ext uri="{FF2B5EF4-FFF2-40B4-BE49-F238E27FC236}">
                  <a16:creationId xmlns:a16="http://schemas.microsoft.com/office/drawing/2014/main" id="{C8A436EC-4E52-4D05-8696-4DE20DCF1B94}"/>
                </a:ext>
              </a:extLst>
            </p:cNvPr>
            <p:cNvSpPr>
              <a:spLocks noChangeArrowheads="1"/>
            </p:cNvSpPr>
            <p:nvPr/>
          </p:nvSpPr>
          <p:spPr bwMode="auto">
            <a:xfrm rot="7200000">
              <a:off x="18866512" y="12558156"/>
              <a:ext cx="415730" cy="207866"/>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3" name="Freeform 64">
              <a:extLst>
                <a:ext uri="{FF2B5EF4-FFF2-40B4-BE49-F238E27FC236}">
                  <a16:creationId xmlns:a16="http://schemas.microsoft.com/office/drawing/2014/main" id="{5D2DBD8C-562B-4F4D-87C5-18508406909B}"/>
                </a:ext>
              </a:extLst>
            </p:cNvPr>
            <p:cNvSpPr>
              <a:spLocks noChangeArrowheads="1"/>
            </p:cNvSpPr>
            <p:nvPr/>
          </p:nvSpPr>
          <p:spPr bwMode="auto">
            <a:xfrm rot="7200000">
              <a:off x="18938704" y="12005393"/>
              <a:ext cx="185188" cy="23810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4" name="Freeform 65">
              <a:extLst>
                <a:ext uri="{FF2B5EF4-FFF2-40B4-BE49-F238E27FC236}">
                  <a16:creationId xmlns:a16="http://schemas.microsoft.com/office/drawing/2014/main" id="{8CB6D7CC-6488-4515-B684-02AD5147C2DB}"/>
                </a:ext>
              </a:extLst>
            </p:cNvPr>
            <p:cNvSpPr>
              <a:spLocks noChangeArrowheads="1"/>
            </p:cNvSpPr>
            <p:nvPr/>
          </p:nvSpPr>
          <p:spPr bwMode="auto">
            <a:xfrm rot="7200000">
              <a:off x="18819215" y="12211576"/>
              <a:ext cx="151175" cy="283454"/>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 name="Freeform 66">
              <a:extLst>
                <a:ext uri="{FF2B5EF4-FFF2-40B4-BE49-F238E27FC236}">
                  <a16:creationId xmlns:a16="http://schemas.microsoft.com/office/drawing/2014/main" id="{AF3BE5C6-EB5E-4141-B40D-24CBB2DCDBE3}"/>
                </a:ext>
              </a:extLst>
            </p:cNvPr>
            <p:cNvSpPr>
              <a:spLocks noChangeArrowheads="1"/>
            </p:cNvSpPr>
            <p:nvPr/>
          </p:nvSpPr>
          <p:spPr bwMode="auto">
            <a:xfrm rot="7200000">
              <a:off x="18743269" y="12392963"/>
              <a:ext cx="283454" cy="219203"/>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6" name="Freeform 67">
              <a:extLst>
                <a:ext uri="{FF2B5EF4-FFF2-40B4-BE49-F238E27FC236}">
                  <a16:creationId xmlns:a16="http://schemas.microsoft.com/office/drawing/2014/main" id="{025BA080-5261-46A0-8CBB-978738C5898B}"/>
                </a:ext>
              </a:extLst>
            </p:cNvPr>
            <p:cNvSpPr>
              <a:spLocks noChangeArrowheads="1"/>
            </p:cNvSpPr>
            <p:nvPr/>
          </p:nvSpPr>
          <p:spPr bwMode="auto">
            <a:xfrm rot="7200000">
              <a:off x="19172794" y="12165733"/>
              <a:ext cx="219203" cy="98263"/>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7" name="Freeform 68">
              <a:extLst>
                <a:ext uri="{FF2B5EF4-FFF2-40B4-BE49-F238E27FC236}">
                  <a16:creationId xmlns:a16="http://schemas.microsoft.com/office/drawing/2014/main" id="{63DA189B-E32F-4086-9297-30EF9A00C0F4}"/>
                </a:ext>
              </a:extLst>
            </p:cNvPr>
            <p:cNvSpPr>
              <a:spLocks noChangeArrowheads="1"/>
            </p:cNvSpPr>
            <p:nvPr/>
          </p:nvSpPr>
          <p:spPr bwMode="auto">
            <a:xfrm rot="7200000">
              <a:off x="19279653" y="12280426"/>
              <a:ext cx="143617" cy="219203"/>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8" name="Freeform 69">
              <a:extLst>
                <a:ext uri="{FF2B5EF4-FFF2-40B4-BE49-F238E27FC236}">
                  <a16:creationId xmlns:a16="http://schemas.microsoft.com/office/drawing/2014/main" id="{B483276B-6FC0-4B92-AB96-6B585F41FAB9}"/>
                </a:ext>
              </a:extLst>
            </p:cNvPr>
            <p:cNvSpPr>
              <a:spLocks noChangeArrowheads="1"/>
            </p:cNvSpPr>
            <p:nvPr/>
          </p:nvSpPr>
          <p:spPr bwMode="auto">
            <a:xfrm rot="7200000">
              <a:off x="18837393" y="12710723"/>
              <a:ext cx="162512" cy="154955"/>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9" name="Freeform 70">
              <a:extLst>
                <a:ext uri="{FF2B5EF4-FFF2-40B4-BE49-F238E27FC236}">
                  <a16:creationId xmlns:a16="http://schemas.microsoft.com/office/drawing/2014/main" id="{9F08A598-56DB-451A-8B1B-C78D6991F778}"/>
                </a:ext>
              </a:extLst>
            </p:cNvPr>
            <p:cNvSpPr>
              <a:spLocks noChangeArrowheads="1"/>
            </p:cNvSpPr>
            <p:nvPr/>
          </p:nvSpPr>
          <p:spPr bwMode="auto">
            <a:xfrm rot="7200000">
              <a:off x="19425697" y="12142370"/>
              <a:ext cx="154955" cy="151175"/>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0" name="Freeform 71">
              <a:extLst>
                <a:ext uri="{FF2B5EF4-FFF2-40B4-BE49-F238E27FC236}">
                  <a16:creationId xmlns:a16="http://schemas.microsoft.com/office/drawing/2014/main" id="{2825F1EC-E152-4750-8E8F-314493CE5947}"/>
                </a:ext>
              </a:extLst>
            </p:cNvPr>
            <p:cNvSpPr>
              <a:spLocks noChangeArrowheads="1"/>
            </p:cNvSpPr>
            <p:nvPr/>
          </p:nvSpPr>
          <p:spPr bwMode="auto">
            <a:xfrm rot="7200000">
              <a:off x="19055473" y="12694802"/>
              <a:ext cx="154955" cy="154954"/>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1" name="Freeform 72">
              <a:extLst>
                <a:ext uri="{FF2B5EF4-FFF2-40B4-BE49-F238E27FC236}">
                  <a16:creationId xmlns:a16="http://schemas.microsoft.com/office/drawing/2014/main" id="{76149FE6-E6AD-42CF-8CDF-FBDB8B086CF4}"/>
                </a:ext>
              </a:extLst>
            </p:cNvPr>
            <p:cNvSpPr>
              <a:spLocks noChangeArrowheads="1"/>
            </p:cNvSpPr>
            <p:nvPr/>
          </p:nvSpPr>
          <p:spPr bwMode="auto">
            <a:xfrm rot="7200000">
              <a:off x="19385794" y="12314913"/>
              <a:ext cx="151175" cy="154955"/>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 name="Freeform 73">
              <a:extLst>
                <a:ext uri="{FF2B5EF4-FFF2-40B4-BE49-F238E27FC236}">
                  <a16:creationId xmlns:a16="http://schemas.microsoft.com/office/drawing/2014/main" id="{78DCDDA1-2DC8-40E0-A308-0F8A8458787D}"/>
                </a:ext>
              </a:extLst>
            </p:cNvPr>
            <p:cNvSpPr>
              <a:spLocks noChangeArrowheads="1"/>
            </p:cNvSpPr>
            <p:nvPr/>
          </p:nvSpPr>
          <p:spPr bwMode="auto">
            <a:xfrm rot="7200000">
              <a:off x="19340774" y="12528944"/>
              <a:ext cx="151175" cy="154955"/>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 name="Freeform 74">
              <a:extLst>
                <a:ext uri="{FF2B5EF4-FFF2-40B4-BE49-F238E27FC236}">
                  <a16:creationId xmlns:a16="http://schemas.microsoft.com/office/drawing/2014/main" id="{E9C09AD7-85CE-44B2-8504-599B84B00184}"/>
                </a:ext>
              </a:extLst>
            </p:cNvPr>
            <p:cNvSpPr>
              <a:spLocks noChangeArrowheads="1"/>
            </p:cNvSpPr>
            <p:nvPr/>
          </p:nvSpPr>
          <p:spPr bwMode="auto">
            <a:xfrm rot="7200000">
              <a:off x="19284638" y="12068857"/>
              <a:ext cx="166292" cy="154955"/>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 name="Freeform 75">
              <a:extLst>
                <a:ext uri="{FF2B5EF4-FFF2-40B4-BE49-F238E27FC236}">
                  <a16:creationId xmlns:a16="http://schemas.microsoft.com/office/drawing/2014/main" id="{A8F77237-3752-41A9-8C37-3900AB0AD131}"/>
                </a:ext>
              </a:extLst>
            </p:cNvPr>
            <p:cNvSpPr>
              <a:spLocks noChangeArrowheads="1"/>
            </p:cNvSpPr>
            <p:nvPr/>
          </p:nvSpPr>
          <p:spPr bwMode="auto">
            <a:xfrm rot="7200000">
              <a:off x="19234378" y="12732632"/>
              <a:ext cx="154954" cy="154954"/>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 name="Freeform 76">
              <a:extLst>
                <a:ext uri="{FF2B5EF4-FFF2-40B4-BE49-F238E27FC236}">
                  <a16:creationId xmlns:a16="http://schemas.microsoft.com/office/drawing/2014/main" id="{2B5A3179-1952-42E0-ABC1-74D51A63A986}"/>
                </a:ext>
              </a:extLst>
            </p:cNvPr>
            <p:cNvSpPr>
              <a:spLocks noChangeArrowheads="1"/>
            </p:cNvSpPr>
            <p:nvPr/>
          </p:nvSpPr>
          <p:spPr bwMode="auto">
            <a:xfrm rot="7200000">
              <a:off x="18893794" y="11946850"/>
              <a:ext cx="154955" cy="154954"/>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6" name="Freeform 77">
              <a:extLst>
                <a:ext uri="{FF2B5EF4-FFF2-40B4-BE49-F238E27FC236}">
                  <a16:creationId xmlns:a16="http://schemas.microsoft.com/office/drawing/2014/main" id="{1E0ED4B1-CD4D-495D-B940-E611D3F48BB1}"/>
                </a:ext>
              </a:extLst>
            </p:cNvPr>
            <p:cNvSpPr>
              <a:spLocks noChangeArrowheads="1"/>
            </p:cNvSpPr>
            <p:nvPr/>
          </p:nvSpPr>
          <p:spPr bwMode="auto">
            <a:xfrm rot="7200000">
              <a:off x="19141587" y="11939061"/>
              <a:ext cx="154954" cy="151175"/>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 name="Freeform 78">
              <a:extLst>
                <a:ext uri="{FF2B5EF4-FFF2-40B4-BE49-F238E27FC236}">
                  <a16:creationId xmlns:a16="http://schemas.microsoft.com/office/drawing/2014/main" id="{109A3E91-6215-4D2F-B6F0-F6958F6E64A1}"/>
                </a:ext>
              </a:extLst>
            </p:cNvPr>
            <p:cNvSpPr>
              <a:spLocks noChangeArrowheads="1"/>
            </p:cNvSpPr>
            <p:nvPr/>
          </p:nvSpPr>
          <p:spPr bwMode="auto">
            <a:xfrm rot="7200000">
              <a:off x="18668570" y="12259475"/>
              <a:ext cx="154954" cy="151175"/>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8" name="Freeform 79">
              <a:extLst>
                <a:ext uri="{FF2B5EF4-FFF2-40B4-BE49-F238E27FC236}">
                  <a16:creationId xmlns:a16="http://schemas.microsoft.com/office/drawing/2014/main" id="{EEFB44A3-813D-46A0-B69E-82C2AF3678DB}"/>
                </a:ext>
              </a:extLst>
            </p:cNvPr>
            <p:cNvSpPr>
              <a:spLocks noChangeArrowheads="1"/>
            </p:cNvSpPr>
            <p:nvPr/>
          </p:nvSpPr>
          <p:spPr bwMode="auto">
            <a:xfrm rot="7200000">
              <a:off x="18650866" y="12496114"/>
              <a:ext cx="154955" cy="154955"/>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 name="Freeform 80">
              <a:extLst>
                <a:ext uri="{FF2B5EF4-FFF2-40B4-BE49-F238E27FC236}">
                  <a16:creationId xmlns:a16="http://schemas.microsoft.com/office/drawing/2014/main" id="{D822CDFE-E8EC-4668-A2AC-F1D0F0CE59D2}"/>
                </a:ext>
              </a:extLst>
            </p:cNvPr>
            <p:cNvSpPr>
              <a:spLocks noChangeArrowheads="1"/>
            </p:cNvSpPr>
            <p:nvPr/>
          </p:nvSpPr>
          <p:spPr bwMode="auto">
            <a:xfrm rot="7200000">
              <a:off x="18681414" y="12060982"/>
              <a:ext cx="151175" cy="154954"/>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0" name="Freeform 81">
              <a:extLst>
                <a:ext uri="{FF2B5EF4-FFF2-40B4-BE49-F238E27FC236}">
                  <a16:creationId xmlns:a16="http://schemas.microsoft.com/office/drawing/2014/main" id="{F34FCDA8-2EAC-4D42-A4D6-AA81230F2676}"/>
                </a:ext>
              </a:extLst>
            </p:cNvPr>
            <p:cNvSpPr>
              <a:spLocks noChangeArrowheads="1"/>
            </p:cNvSpPr>
            <p:nvPr/>
          </p:nvSpPr>
          <p:spPr bwMode="auto">
            <a:xfrm rot="7200000">
              <a:off x="19117807" y="12276929"/>
              <a:ext cx="154955" cy="154955"/>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1" name="Freeform 82">
              <a:extLst>
                <a:ext uri="{FF2B5EF4-FFF2-40B4-BE49-F238E27FC236}">
                  <a16:creationId xmlns:a16="http://schemas.microsoft.com/office/drawing/2014/main" id="{F5CA784D-3A5B-4C81-9A17-A8B016CFFA26}"/>
                </a:ext>
              </a:extLst>
            </p:cNvPr>
            <p:cNvSpPr>
              <a:spLocks noChangeArrowheads="1"/>
            </p:cNvSpPr>
            <p:nvPr/>
          </p:nvSpPr>
          <p:spPr bwMode="auto">
            <a:xfrm rot="7200000">
              <a:off x="19063073" y="12477244"/>
              <a:ext cx="68029" cy="64251"/>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 name="Freeform 83">
              <a:extLst>
                <a:ext uri="{FF2B5EF4-FFF2-40B4-BE49-F238E27FC236}">
                  <a16:creationId xmlns:a16="http://schemas.microsoft.com/office/drawing/2014/main" id="{70270DA3-9A1D-4AF2-A15E-AF4628B970A1}"/>
                </a:ext>
              </a:extLst>
            </p:cNvPr>
            <p:cNvSpPr>
              <a:spLocks noChangeArrowheads="1"/>
            </p:cNvSpPr>
            <p:nvPr/>
          </p:nvSpPr>
          <p:spPr bwMode="auto">
            <a:xfrm rot="7200000">
              <a:off x="18958355" y="12316863"/>
              <a:ext cx="98263" cy="98263"/>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61685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upo 349">
            <a:extLst>
              <a:ext uri="{FF2B5EF4-FFF2-40B4-BE49-F238E27FC236}">
                <a16:creationId xmlns:a16="http://schemas.microsoft.com/office/drawing/2014/main" id="{36C83D52-B2E4-1245-B8E9-E24120B9A344}"/>
              </a:ext>
            </a:extLst>
          </p:cNvPr>
          <p:cNvGrpSpPr/>
          <p:nvPr/>
        </p:nvGrpSpPr>
        <p:grpSpPr>
          <a:xfrm>
            <a:off x="5158848" y="405160"/>
            <a:ext cx="13625704" cy="2157984"/>
            <a:chOff x="5403946" y="861425"/>
            <a:chExt cx="13625704" cy="1421794"/>
          </a:xfrm>
        </p:grpSpPr>
        <p:sp>
          <p:nvSpPr>
            <p:cNvPr id="50" name="CuadroTexto 350">
              <a:extLst>
                <a:ext uri="{FF2B5EF4-FFF2-40B4-BE49-F238E27FC236}">
                  <a16:creationId xmlns:a16="http://schemas.microsoft.com/office/drawing/2014/main" id="{A8CF3433-E8F0-E443-A5B4-69DCB9737015}"/>
                </a:ext>
              </a:extLst>
            </p:cNvPr>
            <p:cNvSpPr txBox="1"/>
            <p:nvPr/>
          </p:nvSpPr>
          <p:spPr>
            <a:xfrm>
              <a:off x="6533170" y="861425"/>
              <a:ext cx="11311494" cy="730006"/>
            </a:xfrm>
            <a:prstGeom prst="rect">
              <a:avLst/>
            </a:prstGeom>
            <a:noFill/>
          </p:spPr>
          <p:txBody>
            <a:bodyPr wrap="none" rtlCol="0">
              <a:spAutoFit/>
            </a:bodyPr>
            <a:lstStyle/>
            <a:p>
              <a:pPr algn="ctr"/>
              <a:r>
                <a:rPr lang="en-US" sz="6600" b="1" dirty="0">
                  <a:solidFill>
                    <a:schemeClr val="tx2"/>
                  </a:solidFill>
                  <a:latin typeface="Lato Heavy" charset="0"/>
                  <a:ea typeface="Lato Heavy" charset="0"/>
                  <a:cs typeface="Lato Heavy" charset="0"/>
                </a:rPr>
                <a:t>COVID-19: Panorama global</a:t>
              </a:r>
            </a:p>
          </p:txBody>
        </p:sp>
        <p:sp>
          <p:nvSpPr>
            <p:cNvPr id="51" name="CuadroTexto 351">
              <a:extLst>
                <a:ext uri="{FF2B5EF4-FFF2-40B4-BE49-F238E27FC236}">
                  <a16:creationId xmlns:a16="http://schemas.microsoft.com/office/drawing/2014/main" id="{B9018FE2-B055-7844-A7AC-B381F9EB6B65}"/>
                </a:ext>
              </a:extLst>
            </p:cNvPr>
            <p:cNvSpPr txBox="1"/>
            <p:nvPr/>
          </p:nvSpPr>
          <p:spPr>
            <a:xfrm>
              <a:off x="5403946" y="1897938"/>
              <a:ext cx="13625704" cy="385281"/>
            </a:xfrm>
            <a:prstGeom prst="rect">
              <a:avLst/>
            </a:prstGeom>
            <a:noFill/>
          </p:spPr>
          <p:txBody>
            <a:bodyPr wrap="square" rtlCol="0">
              <a:spAutoFit/>
            </a:bodyPr>
            <a:lstStyle/>
            <a:p>
              <a:pPr algn="ctr"/>
              <a:r>
                <a:rPr lang="en-US" sz="3200" dirty="0">
                  <a:solidFill>
                    <a:srgbClr val="373737"/>
                  </a:solidFill>
                  <a:latin typeface="Lato Light" panose="020F0502020204030203" pitchFamily="34" charset="0"/>
                  <a:ea typeface="Lato Light" panose="020F0502020204030203" pitchFamily="34" charset="0"/>
                  <a:cs typeface="Lato Light" panose="020F0502020204030203" pitchFamily="34" charset="0"/>
                </a:rPr>
                <a:t>Burden of cumulative cases among six WHO regions. As of 16 July 2020. </a:t>
              </a:r>
            </a:p>
          </p:txBody>
        </p:sp>
      </p:grpSp>
      <p:grpSp>
        <p:nvGrpSpPr>
          <p:cNvPr id="8" name="Group 7">
            <a:extLst>
              <a:ext uri="{FF2B5EF4-FFF2-40B4-BE49-F238E27FC236}">
                <a16:creationId xmlns:a16="http://schemas.microsoft.com/office/drawing/2014/main" id="{3E5B66D6-9685-0A48-A62A-64399F732F53}"/>
              </a:ext>
            </a:extLst>
          </p:cNvPr>
          <p:cNvGrpSpPr/>
          <p:nvPr/>
        </p:nvGrpSpPr>
        <p:grpSpPr>
          <a:xfrm>
            <a:off x="2247032" y="3325193"/>
            <a:ext cx="21729628" cy="8638375"/>
            <a:chOff x="-348034" y="4349909"/>
            <a:chExt cx="22840531" cy="8343901"/>
          </a:xfrm>
        </p:grpSpPr>
        <p:grpSp>
          <p:nvGrpSpPr>
            <p:cNvPr id="2" name="Group 1">
              <a:extLst>
                <a:ext uri="{FF2B5EF4-FFF2-40B4-BE49-F238E27FC236}">
                  <a16:creationId xmlns:a16="http://schemas.microsoft.com/office/drawing/2014/main" id="{1D020A34-F953-6E44-A0EE-A4894D3487C6}"/>
                </a:ext>
              </a:extLst>
            </p:cNvPr>
            <p:cNvGrpSpPr/>
            <p:nvPr/>
          </p:nvGrpSpPr>
          <p:grpSpPr>
            <a:xfrm>
              <a:off x="1129773" y="4349909"/>
              <a:ext cx="15943372" cy="8343901"/>
              <a:chOff x="1452110" y="4853684"/>
              <a:chExt cx="14038857" cy="7347187"/>
            </a:xfrm>
          </p:grpSpPr>
          <p:grpSp>
            <p:nvGrpSpPr>
              <p:cNvPr id="81" name="Group 80">
                <a:extLst>
                  <a:ext uri="{FF2B5EF4-FFF2-40B4-BE49-F238E27FC236}">
                    <a16:creationId xmlns:a16="http://schemas.microsoft.com/office/drawing/2014/main" id="{2BA705C9-8761-CD49-ABEC-FCA10CD88B2B}"/>
                  </a:ext>
                </a:extLst>
              </p:cNvPr>
              <p:cNvGrpSpPr/>
              <p:nvPr/>
            </p:nvGrpSpPr>
            <p:grpSpPr>
              <a:xfrm>
                <a:off x="12416532" y="9606077"/>
                <a:ext cx="2578125" cy="2120693"/>
                <a:chOff x="17313474" y="8259388"/>
                <a:chExt cx="3349052" cy="2754834"/>
              </a:xfrm>
              <a:solidFill>
                <a:schemeClr val="bg1">
                  <a:lumMod val="95000"/>
                </a:schemeClr>
              </a:solidFill>
            </p:grpSpPr>
            <p:sp>
              <p:nvSpPr>
                <p:cNvPr id="470" name="Freeform 403">
                  <a:extLst>
                    <a:ext uri="{FF2B5EF4-FFF2-40B4-BE49-F238E27FC236}">
                      <a16:creationId xmlns:a16="http://schemas.microsoft.com/office/drawing/2014/main" id="{C0A94FD8-0B25-E140-A1BC-78EDFAAF0A1A}"/>
                    </a:ext>
                  </a:extLst>
                </p:cNvPr>
                <p:cNvSpPr>
                  <a:spLocks/>
                </p:cNvSpPr>
                <p:nvPr/>
              </p:nvSpPr>
              <p:spPr bwMode="auto">
                <a:xfrm>
                  <a:off x="17313474" y="8845757"/>
                  <a:ext cx="2084011" cy="164847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71" name="Freeform 470">
                  <a:extLst>
                    <a:ext uri="{FF2B5EF4-FFF2-40B4-BE49-F238E27FC236}">
                      <a16:creationId xmlns:a16="http://schemas.microsoft.com/office/drawing/2014/main" id="{83847F3F-8C3B-9E42-A523-DB7B8646EB01}"/>
                    </a:ext>
                  </a:extLst>
                </p:cNvPr>
                <p:cNvSpPr>
                  <a:spLocks/>
                </p:cNvSpPr>
                <p:nvPr/>
              </p:nvSpPr>
              <p:spPr bwMode="auto">
                <a:xfrm>
                  <a:off x="18212596" y="8259388"/>
                  <a:ext cx="48790" cy="221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72" name="Freeform 471">
                  <a:extLst>
                    <a:ext uri="{FF2B5EF4-FFF2-40B4-BE49-F238E27FC236}">
                      <a16:creationId xmlns:a16="http://schemas.microsoft.com/office/drawing/2014/main" id="{485A256C-927D-7048-A586-E2FB91DADFE3}"/>
                    </a:ext>
                  </a:extLst>
                </p:cNvPr>
                <p:cNvSpPr>
                  <a:spLocks/>
                </p:cNvSpPr>
                <p:nvPr/>
              </p:nvSpPr>
              <p:spPr bwMode="auto">
                <a:xfrm>
                  <a:off x="18223051" y="8270449"/>
                  <a:ext cx="191674" cy="121701"/>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73" name="Freeform 472">
                  <a:extLst>
                    <a:ext uri="{FF2B5EF4-FFF2-40B4-BE49-F238E27FC236}">
                      <a16:creationId xmlns:a16="http://schemas.microsoft.com/office/drawing/2014/main" id="{1A31DEB7-BE69-B342-B308-E966B86FB0A7}"/>
                    </a:ext>
                  </a:extLst>
                </p:cNvPr>
                <p:cNvSpPr>
                  <a:spLocks/>
                </p:cNvSpPr>
                <p:nvPr/>
              </p:nvSpPr>
              <p:spPr bwMode="auto">
                <a:xfrm>
                  <a:off x="19132628" y="8476972"/>
                  <a:ext cx="212583" cy="129075"/>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74" name="Freeform 473">
                  <a:extLst>
                    <a:ext uri="{FF2B5EF4-FFF2-40B4-BE49-F238E27FC236}">
                      <a16:creationId xmlns:a16="http://schemas.microsoft.com/office/drawing/2014/main" id="{086A8098-A3B1-294A-AA48-CA4AB00B1E7F}"/>
                    </a:ext>
                  </a:extLst>
                </p:cNvPr>
                <p:cNvSpPr>
                  <a:spLocks/>
                </p:cNvSpPr>
                <p:nvPr/>
              </p:nvSpPr>
              <p:spPr bwMode="auto">
                <a:xfrm>
                  <a:off x="19439307" y="8543352"/>
                  <a:ext cx="90610" cy="118010"/>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75" name="Freeform 474">
                  <a:extLst>
                    <a:ext uri="{FF2B5EF4-FFF2-40B4-BE49-F238E27FC236}">
                      <a16:creationId xmlns:a16="http://schemas.microsoft.com/office/drawing/2014/main" id="{D5AAC664-B2D1-D043-9864-B7EE96D0F193}"/>
                    </a:ext>
                  </a:extLst>
                </p:cNvPr>
                <p:cNvSpPr>
                  <a:spLocks/>
                </p:cNvSpPr>
                <p:nvPr/>
              </p:nvSpPr>
              <p:spPr bwMode="auto">
                <a:xfrm>
                  <a:off x="19704162" y="8760939"/>
                  <a:ext cx="59243" cy="62692"/>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76" name="Freeform 475">
                  <a:extLst>
                    <a:ext uri="{FF2B5EF4-FFF2-40B4-BE49-F238E27FC236}">
                      <a16:creationId xmlns:a16="http://schemas.microsoft.com/office/drawing/2014/main" id="{54A375C8-B803-7B42-83F1-E1D5494535E8}"/>
                    </a:ext>
                  </a:extLst>
                </p:cNvPr>
                <p:cNvSpPr>
                  <a:spLocks/>
                </p:cNvSpPr>
                <p:nvPr/>
              </p:nvSpPr>
              <p:spPr bwMode="auto">
                <a:xfrm>
                  <a:off x="19641433" y="8661365"/>
                  <a:ext cx="94095" cy="66379"/>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77" name="Freeform 476">
                  <a:extLst>
                    <a:ext uri="{FF2B5EF4-FFF2-40B4-BE49-F238E27FC236}">
                      <a16:creationId xmlns:a16="http://schemas.microsoft.com/office/drawing/2014/main" id="{06CC3A5E-D672-7642-BCA7-B0606A100DF0}"/>
                    </a:ext>
                  </a:extLst>
                </p:cNvPr>
                <p:cNvSpPr>
                  <a:spLocks/>
                </p:cNvSpPr>
                <p:nvPr/>
              </p:nvSpPr>
              <p:spPr bwMode="auto">
                <a:xfrm>
                  <a:off x="19550823" y="8617109"/>
                  <a:ext cx="41820" cy="55320"/>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78" name="Freeform 477">
                  <a:extLst>
                    <a:ext uri="{FF2B5EF4-FFF2-40B4-BE49-F238E27FC236}">
                      <a16:creationId xmlns:a16="http://schemas.microsoft.com/office/drawing/2014/main" id="{3FE93FC0-A138-8447-B49C-343156333C49}"/>
                    </a:ext>
                  </a:extLst>
                </p:cNvPr>
                <p:cNvSpPr>
                  <a:spLocks/>
                </p:cNvSpPr>
                <p:nvPr/>
              </p:nvSpPr>
              <p:spPr bwMode="auto">
                <a:xfrm>
                  <a:off x="19927199" y="9376809"/>
                  <a:ext cx="163792" cy="129075"/>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79" name="Freeform 478">
                  <a:extLst>
                    <a:ext uri="{FF2B5EF4-FFF2-40B4-BE49-F238E27FC236}">
                      <a16:creationId xmlns:a16="http://schemas.microsoft.com/office/drawing/2014/main" id="{91E18D28-0394-A842-B342-06AAF13D2D4D}"/>
                    </a:ext>
                  </a:extLst>
                </p:cNvPr>
                <p:cNvSpPr>
                  <a:spLocks/>
                </p:cNvSpPr>
                <p:nvPr/>
              </p:nvSpPr>
              <p:spPr bwMode="auto">
                <a:xfrm>
                  <a:off x="20366305" y="10199201"/>
                  <a:ext cx="115005" cy="151203"/>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80" name="Freeform 479">
                  <a:extLst>
                    <a:ext uri="{FF2B5EF4-FFF2-40B4-BE49-F238E27FC236}">
                      <a16:creationId xmlns:a16="http://schemas.microsoft.com/office/drawing/2014/main" id="{7DDAA1C8-72A3-7545-824D-EDA3A2229160}"/>
                    </a:ext>
                  </a:extLst>
                </p:cNvPr>
                <p:cNvSpPr>
                  <a:spLocks/>
                </p:cNvSpPr>
                <p:nvPr/>
              </p:nvSpPr>
              <p:spPr bwMode="auto">
                <a:xfrm>
                  <a:off x="20397671" y="10339341"/>
                  <a:ext cx="264855" cy="328220"/>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82" name="Freeform 481">
                  <a:extLst>
                    <a:ext uri="{FF2B5EF4-FFF2-40B4-BE49-F238E27FC236}">
                      <a16:creationId xmlns:a16="http://schemas.microsoft.com/office/drawing/2014/main" id="{25D415CB-FD0A-D947-8D27-313126AC2672}"/>
                    </a:ext>
                  </a:extLst>
                </p:cNvPr>
                <p:cNvSpPr>
                  <a:spLocks/>
                </p:cNvSpPr>
                <p:nvPr/>
              </p:nvSpPr>
              <p:spPr bwMode="auto">
                <a:xfrm>
                  <a:off x="20111903" y="10992094"/>
                  <a:ext cx="20911" cy="22128"/>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83" name="Freeform 482">
                  <a:extLst>
                    <a:ext uri="{FF2B5EF4-FFF2-40B4-BE49-F238E27FC236}">
                      <a16:creationId xmlns:a16="http://schemas.microsoft.com/office/drawing/2014/main" id="{851FDCBF-D628-5341-A382-C2568969D50E}"/>
                    </a:ext>
                  </a:extLst>
                </p:cNvPr>
                <p:cNvSpPr>
                  <a:spLocks/>
                </p:cNvSpPr>
                <p:nvPr/>
              </p:nvSpPr>
              <p:spPr bwMode="auto">
                <a:xfrm>
                  <a:off x="18937470" y="10590116"/>
                  <a:ext cx="195161" cy="195458"/>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84" name="Freeform 483">
                  <a:extLst>
                    <a:ext uri="{FF2B5EF4-FFF2-40B4-BE49-F238E27FC236}">
                      <a16:creationId xmlns:a16="http://schemas.microsoft.com/office/drawing/2014/main" id="{922EB904-5C0D-164F-BEF9-789E708CD244}"/>
                    </a:ext>
                  </a:extLst>
                </p:cNvPr>
                <p:cNvSpPr>
                  <a:spLocks/>
                </p:cNvSpPr>
                <p:nvPr/>
              </p:nvSpPr>
              <p:spPr bwMode="auto">
                <a:xfrm>
                  <a:off x="19090808" y="10534799"/>
                  <a:ext cx="31364" cy="55320"/>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85" name="Freeform 484">
                  <a:extLst>
                    <a:ext uri="{FF2B5EF4-FFF2-40B4-BE49-F238E27FC236}">
                      <a16:creationId xmlns:a16="http://schemas.microsoft.com/office/drawing/2014/main" id="{70B73B5C-44D1-5046-8E99-81FFD8938F31}"/>
                    </a:ext>
                  </a:extLst>
                </p:cNvPr>
                <p:cNvSpPr>
                  <a:spLocks/>
                </p:cNvSpPr>
                <p:nvPr/>
              </p:nvSpPr>
              <p:spPr bwMode="auto">
                <a:xfrm>
                  <a:off x="18885195" y="10534799"/>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86" name="Freeform 610">
                  <a:extLst>
                    <a:ext uri="{FF2B5EF4-FFF2-40B4-BE49-F238E27FC236}">
                      <a16:creationId xmlns:a16="http://schemas.microsoft.com/office/drawing/2014/main" id="{F4051EA2-F1F8-B24D-8105-3D8FA8A517AE}"/>
                    </a:ext>
                  </a:extLst>
                </p:cNvPr>
                <p:cNvSpPr>
                  <a:spLocks/>
                </p:cNvSpPr>
                <p:nvPr/>
              </p:nvSpPr>
              <p:spPr bwMode="auto">
                <a:xfrm>
                  <a:off x="18191684" y="8358957"/>
                  <a:ext cx="20911" cy="1106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87" name="Freeform 612">
                  <a:extLst>
                    <a:ext uri="{FF2B5EF4-FFF2-40B4-BE49-F238E27FC236}">
                      <a16:creationId xmlns:a16="http://schemas.microsoft.com/office/drawing/2014/main" id="{D6C90275-7DC1-C142-8F86-37C75656A696}"/>
                    </a:ext>
                  </a:extLst>
                </p:cNvPr>
                <p:cNvSpPr>
                  <a:spLocks/>
                </p:cNvSpPr>
                <p:nvPr/>
              </p:nvSpPr>
              <p:spPr bwMode="auto">
                <a:xfrm>
                  <a:off x="18519271" y="10265581"/>
                  <a:ext cx="69700" cy="55320"/>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88" name="Freeform 707">
                  <a:extLst>
                    <a:ext uri="{FF2B5EF4-FFF2-40B4-BE49-F238E27FC236}">
                      <a16:creationId xmlns:a16="http://schemas.microsoft.com/office/drawing/2014/main" id="{73BAAED3-A894-2348-91A8-7C27CF4D1932}"/>
                    </a:ext>
                  </a:extLst>
                </p:cNvPr>
                <p:cNvSpPr>
                  <a:spLocks/>
                </p:cNvSpPr>
                <p:nvPr/>
              </p:nvSpPr>
              <p:spPr bwMode="auto">
                <a:xfrm>
                  <a:off x="18292746" y="8336829"/>
                  <a:ext cx="460016" cy="413040"/>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89" name="Freeform 708">
                  <a:extLst>
                    <a:ext uri="{FF2B5EF4-FFF2-40B4-BE49-F238E27FC236}">
                      <a16:creationId xmlns:a16="http://schemas.microsoft.com/office/drawing/2014/main" id="{C0055168-04AA-234A-B9F0-AEEC48D66C5E}"/>
                    </a:ext>
                  </a:extLst>
                </p:cNvPr>
                <p:cNvSpPr>
                  <a:spLocks/>
                </p:cNvSpPr>
                <p:nvPr/>
              </p:nvSpPr>
              <p:spPr bwMode="auto">
                <a:xfrm>
                  <a:off x="18742308" y="8403216"/>
                  <a:ext cx="522745" cy="442543"/>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grpSp>
            <p:nvGrpSpPr>
              <p:cNvPr id="82" name="Group 81">
                <a:extLst>
                  <a:ext uri="{FF2B5EF4-FFF2-40B4-BE49-F238E27FC236}">
                    <a16:creationId xmlns:a16="http://schemas.microsoft.com/office/drawing/2014/main" id="{C70D7F69-F26B-5940-A73F-51CFD76B5E6B}"/>
                  </a:ext>
                </a:extLst>
              </p:cNvPr>
              <p:cNvGrpSpPr/>
              <p:nvPr/>
            </p:nvGrpSpPr>
            <p:grpSpPr>
              <a:xfrm>
                <a:off x="7657323" y="5094996"/>
                <a:ext cx="7833644" cy="4953959"/>
                <a:chOff x="11131138" y="2399379"/>
                <a:chExt cx="10176108" cy="6435319"/>
              </a:xfrm>
              <a:solidFill>
                <a:schemeClr val="bg1">
                  <a:lumMod val="95000"/>
                </a:schemeClr>
              </a:solidFill>
            </p:grpSpPr>
            <p:sp>
              <p:nvSpPr>
                <p:cNvPr id="292" name="Freeform 404">
                  <a:extLst>
                    <a:ext uri="{FF2B5EF4-FFF2-40B4-BE49-F238E27FC236}">
                      <a16:creationId xmlns:a16="http://schemas.microsoft.com/office/drawing/2014/main" id="{4C32D1B9-3BE5-5A43-859E-ABBFECF74B61}"/>
                    </a:ext>
                  </a:extLst>
                </p:cNvPr>
                <p:cNvSpPr>
                  <a:spLocks/>
                </p:cNvSpPr>
                <p:nvPr/>
              </p:nvSpPr>
              <p:spPr bwMode="auto">
                <a:xfrm>
                  <a:off x="11357660" y="4641596"/>
                  <a:ext cx="407739" cy="65275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3" name="Freeform 406">
                  <a:extLst>
                    <a:ext uri="{FF2B5EF4-FFF2-40B4-BE49-F238E27FC236}">
                      <a16:creationId xmlns:a16="http://schemas.microsoft.com/office/drawing/2014/main" id="{FD3E0E04-7933-E54F-8616-21FAF4E0064D}"/>
                    </a:ext>
                  </a:extLst>
                </p:cNvPr>
                <p:cNvSpPr>
                  <a:spLocks/>
                </p:cNvSpPr>
                <p:nvPr/>
              </p:nvSpPr>
              <p:spPr bwMode="auto">
                <a:xfrm>
                  <a:off x="14278063" y="2919366"/>
                  <a:ext cx="920032" cy="671193"/>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4" name="Freeform 407">
                  <a:extLst>
                    <a:ext uri="{FF2B5EF4-FFF2-40B4-BE49-F238E27FC236}">
                      <a16:creationId xmlns:a16="http://schemas.microsoft.com/office/drawing/2014/main" id="{BBF1FD1B-2B2B-3046-8F47-A06FB4552325}"/>
                    </a:ext>
                  </a:extLst>
                </p:cNvPr>
                <p:cNvSpPr>
                  <a:spLocks/>
                </p:cNvSpPr>
                <p:nvPr/>
              </p:nvSpPr>
              <p:spPr bwMode="auto">
                <a:xfrm>
                  <a:off x="16637390" y="2639089"/>
                  <a:ext cx="327588" cy="173330"/>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5" name="Freeform 408">
                  <a:extLst>
                    <a:ext uri="{FF2B5EF4-FFF2-40B4-BE49-F238E27FC236}">
                      <a16:creationId xmlns:a16="http://schemas.microsoft.com/office/drawing/2014/main" id="{F6CFE122-72A7-9340-8E4E-4F016BFC5BFC}"/>
                    </a:ext>
                  </a:extLst>
                </p:cNvPr>
                <p:cNvSpPr>
                  <a:spLocks/>
                </p:cNvSpPr>
                <p:nvPr/>
              </p:nvSpPr>
              <p:spPr bwMode="auto">
                <a:xfrm>
                  <a:off x="16372532" y="2539517"/>
                  <a:ext cx="306678" cy="173330"/>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6" name="Freeform 409">
                  <a:extLst>
                    <a:ext uri="{FF2B5EF4-FFF2-40B4-BE49-F238E27FC236}">
                      <a16:creationId xmlns:a16="http://schemas.microsoft.com/office/drawing/2014/main" id="{F6FF494B-4D55-DE48-9991-72178801A8A4}"/>
                    </a:ext>
                  </a:extLst>
                </p:cNvPr>
                <p:cNvSpPr>
                  <a:spLocks/>
                </p:cNvSpPr>
                <p:nvPr/>
              </p:nvSpPr>
              <p:spPr bwMode="auto">
                <a:xfrm>
                  <a:off x="16281922" y="2550579"/>
                  <a:ext cx="153338" cy="55320"/>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7" name="Freeform 410">
                  <a:extLst>
                    <a:ext uri="{FF2B5EF4-FFF2-40B4-BE49-F238E27FC236}">
                      <a16:creationId xmlns:a16="http://schemas.microsoft.com/office/drawing/2014/main" id="{74A20C86-25EC-AE49-9BB9-C85CB05D3310}"/>
                    </a:ext>
                  </a:extLst>
                </p:cNvPr>
                <p:cNvSpPr>
                  <a:spLocks/>
                </p:cNvSpPr>
                <p:nvPr/>
              </p:nvSpPr>
              <p:spPr bwMode="auto">
                <a:xfrm>
                  <a:off x="16309801" y="2399379"/>
                  <a:ext cx="257886" cy="173330"/>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8" name="Freeform 411">
                  <a:extLst>
                    <a:ext uri="{FF2B5EF4-FFF2-40B4-BE49-F238E27FC236}">
                      <a16:creationId xmlns:a16="http://schemas.microsoft.com/office/drawing/2014/main" id="{162F24B1-5E1D-6543-A387-C772FF4467C5}"/>
                    </a:ext>
                  </a:extLst>
                </p:cNvPr>
                <p:cNvSpPr>
                  <a:spLocks/>
                </p:cNvSpPr>
                <p:nvPr/>
              </p:nvSpPr>
              <p:spPr bwMode="auto">
                <a:xfrm>
                  <a:off x="19028080" y="3081631"/>
                  <a:ext cx="257886" cy="88507"/>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9" name="Freeform 412">
                  <a:extLst>
                    <a:ext uri="{FF2B5EF4-FFF2-40B4-BE49-F238E27FC236}">
                      <a16:creationId xmlns:a16="http://schemas.microsoft.com/office/drawing/2014/main" id="{075FA95D-E947-1542-85CA-1D12AAC02DC5}"/>
                    </a:ext>
                  </a:extLst>
                </p:cNvPr>
                <p:cNvSpPr>
                  <a:spLocks/>
                </p:cNvSpPr>
                <p:nvPr/>
              </p:nvSpPr>
              <p:spPr bwMode="auto">
                <a:xfrm>
                  <a:off x="18700492" y="3254959"/>
                  <a:ext cx="216069" cy="88507"/>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0" name="Freeform 413">
                  <a:extLst>
                    <a:ext uri="{FF2B5EF4-FFF2-40B4-BE49-F238E27FC236}">
                      <a16:creationId xmlns:a16="http://schemas.microsoft.com/office/drawing/2014/main" id="{A5259BEB-7063-294D-BB63-F315362A9129}"/>
                    </a:ext>
                  </a:extLst>
                </p:cNvPr>
                <p:cNvSpPr>
                  <a:spLocks/>
                </p:cNvSpPr>
                <p:nvPr/>
              </p:nvSpPr>
              <p:spPr bwMode="auto">
                <a:xfrm>
                  <a:off x="18710948" y="3214397"/>
                  <a:ext cx="83638" cy="51630"/>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1" name="Freeform 414">
                  <a:extLst>
                    <a:ext uri="{FF2B5EF4-FFF2-40B4-BE49-F238E27FC236}">
                      <a16:creationId xmlns:a16="http://schemas.microsoft.com/office/drawing/2014/main" id="{512B8861-09C4-974F-B716-B9590BB4FEEC}"/>
                    </a:ext>
                  </a:extLst>
                </p:cNvPr>
                <p:cNvSpPr>
                  <a:spLocks/>
                </p:cNvSpPr>
                <p:nvPr/>
              </p:nvSpPr>
              <p:spPr bwMode="auto">
                <a:xfrm>
                  <a:off x="18487907" y="3059504"/>
                  <a:ext cx="31364" cy="55320"/>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2" name="Freeform 415">
                  <a:extLst>
                    <a:ext uri="{FF2B5EF4-FFF2-40B4-BE49-F238E27FC236}">
                      <a16:creationId xmlns:a16="http://schemas.microsoft.com/office/drawing/2014/main" id="{DC250167-979C-F746-AA13-999CDB62C4B5}"/>
                    </a:ext>
                  </a:extLst>
                </p:cNvPr>
                <p:cNvSpPr>
                  <a:spLocks/>
                </p:cNvSpPr>
                <p:nvPr/>
              </p:nvSpPr>
              <p:spPr bwMode="auto">
                <a:xfrm>
                  <a:off x="18487907" y="3221769"/>
                  <a:ext cx="41820" cy="55320"/>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3" name="Freeform 416">
                  <a:extLst>
                    <a:ext uri="{FF2B5EF4-FFF2-40B4-BE49-F238E27FC236}">
                      <a16:creationId xmlns:a16="http://schemas.microsoft.com/office/drawing/2014/main" id="{798CA219-ED43-9C4A-BF40-390CBDA75D29}"/>
                    </a:ext>
                  </a:extLst>
                </p:cNvPr>
                <p:cNvSpPr>
                  <a:spLocks/>
                </p:cNvSpPr>
                <p:nvPr/>
              </p:nvSpPr>
              <p:spPr bwMode="auto">
                <a:xfrm>
                  <a:off x="18557607" y="3018939"/>
                  <a:ext cx="432136" cy="173330"/>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4" name="Freeform 417">
                  <a:extLst>
                    <a:ext uri="{FF2B5EF4-FFF2-40B4-BE49-F238E27FC236}">
                      <a16:creationId xmlns:a16="http://schemas.microsoft.com/office/drawing/2014/main" id="{B3FE30E6-697D-C347-860B-C016EBFDC409}"/>
                    </a:ext>
                  </a:extLst>
                </p:cNvPr>
                <p:cNvSpPr>
                  <a:spLocks/>
                </p:cNvSpPr>
                <p:nvPr/>
              </p:nvSpPr>
              <p:spPr bwMode="auto">
                <a:xfrm>
                  <a:off x="18805042" y="3070569"/>
                  <a:ext cx="80154" cy="88507"/>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5" name="Freeform 418">
                  <a:extLst>
                    <a:ext uri="{FF2B5EF4-FFF2-40B4-BE49-F238E27FC236}">
                      <a16:creationId xmlns:a16="http://schemas.microsoft.com/office/drawing/2014/main" id="{71C35257-2D92-2749-9293-6525BE5ADC33}"/>
                    </a:ext>
                  </a:extLst>
                </p:cNvPr>
                <p:cNvSpPr>
                  <a:spLocks/>
                </p:cNvSpPr>
                <p:nvPr/>
              </p:nvSpPr>
              <p:spPr bwMode="auto">
                <a:xfrm>
                  <a:off x="20143270" y="3656936"/>
                  <a:ext cx="111517" cy="66379"/>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6" name="Freeform 419">
                  <a:extLst>
                    <a:ext uri="{FF2B5EF4-FFF2-40B4-BE49-F238E27FC236}">
                      <a16:creationId xmlns:a16="http://schemas.microsoft.com/office/drawing/2014/main" id="{CB082902-E78A-EA4B-BDCF-0529E4342626}"/>
                    </a:ext>
                  </a:extLst>
                </p:cNvPr>
                <p:cNvSpPr>
                  <a:spLocks/>
                </p:cNvSpPr>
                <p:nvPr/>
              </p:nvSpPr>
              <p:spPr bwMode="auto">
                <a:xfrm>
                  <a:off x="19927199" y="4608407"/>
                  <a:ext cx="62727" cy="55320"/>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7" name="Freeform 420">
                  <a:extLst>
                    <a:ext uri="{FF2B5EF4-FFF2-40B4-BE49-F238E27FC236}">
                      <a16:creationId xmlns:a16="http://schemas.microsoft.com/office/drawing/2014/main" id="{30334AAA-20D4-DD44-B421-9CE8B4CA9E53}"/>
                    </a:ext>
                  </a:extLst>
                </p:cNvPr>
                <p:cNvSpPr>
                  <a:spLocks/>
                </p:cNvSpPr>
                <p:nvPr/>
              </p:nvSpPr>
              <p:spPr bwMode="auto">
                <a:xfrm>
                  <a:off x="18568061" y="4925563"/>
                  <a:ext cx="52274" cy="29502"/>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8" name="Freeform 421">
                  <a:extLst>
                    <a:ext uri="{FF2B5EF4-FFF2-40B4-BE49-F238E27FC236}">
                      <a16:creationId xmlns:a16="http://schemas.microsoft.com/office/drawing/2014/main" id="{0F8932CE-8047-1942-A6E0-B5522B39F873}"/>
                    </a:ext>
                  </a:extLst>
                </p:cNvPr>
                <p:cNvSpPr>
                  <a:spLocks/>
                </p:cNvSpPr>
                <p:nvPr/>
              </p:nvSpPr>
              <p:spPr bwMode="auto">
                <a:xfrm>
                  <a:off x="19488093" y="5250093"/>
                  <a:ext cx="52274" cy="51630"/>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9" name="Freeform 422">
                  <a:extLst>
                    <a:ext uri="{FF2B5EF4-FFF2-40B4-BE49-F238E27FC236}">
                      <a16:creationId xmlns:a16="http://schemas.microsoft.com/office/drawing/2014/main" id="{02286362-205B-E54A-9692-DC9BE12F4920}"/>
                    </a:ext>
                  </a:extLst>
                </p:cNvPr>
                <p:cNvSpPr>
                  <a:spLocks/>
                </p:cNvSpPr>
                <p:nvPr/>
              </p:nvSpPr>
              <p:spPr bwMode="auto">
                <a:xfrm>
                  <a:off x="19456730" y="5334913"/>
                  <a:ext cx="20911" cy="11063"/>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0" name="Freeform 423">
                  <a:extLst>
                    <a:ext uri="{FF2B5EF4-FFF2-40B4-BE49-F238E27FC236}">
                      <a16:creationId xmlns:a16="http://schemas.microsoft.com/office/drawing/2014/main" id="{B21F2BB1-E293-9248-97FB-4DCC40F4F536}"/>
                    </a:ext>
                  </a:extLst>
                </p:cNvPr>
                <p:cNvSpPr>
                  <a:spLocks/>
                </p:cNvSpPr>
                <p:nvPr/>
              </p:nvSpPr>
              <p:spPr bwMode="auto">
                <a:xfrm>
                  <a:off x="19313847" y="5508243"/>
                  <a:ext cx="31364" cy="11063"/>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1" name="Freeform 424">
                  <a:extLst>
                    <a:ext uri="{FF2B5EF4-FFF2-40B4-BE49-F238E27FC236}">
                      <a16:creationId xmlns:a16="http://schemas.microsoft.com/office/drawing/2014/main" id="{CC93E593-44EA-B04F-B348-26072F69A907}"/>
                    </a:ext>
                  </a:extLst>
                </p:cNvPr>
                <p:cNvSpPr>
                  <a:spLocks/>
                </p:cNvSpPr>
                <p:nvPr/>
              </p:nvSpPr>
              <p:spPr bwMode="auto">
                <a:xfrm>
                  <a:off x="19191871" y="5563561"/>
                  <a:ext cx="73184" cy="44255"/>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2" name="Freeform 425">
                  <a:extLst>
                    <a:ext uri="{FF2B5EF4-FFF2-40B4-BE49-F238E27FC236}">
                      <a16:creationId xmlns:a16="http://schemas.microsoft.com/office/drawing/2014/main" id="{4222B312-18A6-5640-AEE6-0A7DB85A9F1D}"/>
                    </a:ext>
                  </a:extLst>
                </p:cNvPr>
                <p:cNvSpPr>
                  <a:spLocks/>
                </p:cNvSpPr>
                <p:nvPr/>
              </p:nvSpPr>
              <p:spPr bwMode="auto">
                <a:xfrm>
                  <a:off x="19111718" y="5607815"/>
                  <a:ext cx="59243" cy="40568"/>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3" name="Freeform 426">
                  <a:extLst>
                    <a:ext uri="{FF2B5EF4-FFF2-40B4-BE49-F238E27FC236}">
                      <a16:creationId xmlns:a16="http://schemas.microsoft.com/office/drawing/2014/main" id="{8EF81A1F-8965-CC4E-B5FC-8B5BA564A608}"/>
                    </a:ext>
                  </a:extLst>
                </p:cNvPr>
                <p:cNvSpPr>
                  <a:spLocks/>
                </p:cNvSpPr>
                <p:nvPr/>
              </p:nvSpPr>
              <p:spPr bwMode="auto">
                <a:xfrm>
                  <a:off x="19059444" y="5641005"/>
                  <a:ext cx="52274" cy="51630"/>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4" name="Freeform 427">
                  <a:extLst>
                    <a:ext uri="{FF2B5EF4-FFF2-40B4-BE49-F238E27FC236}">
                      <a16:creationId xmlns:a16="http://schemas.microsoft.com/office/drawing/2014/main" id="{6F3EB28A-010E-A548-B2E8-4E010680228C}"/>
                    </a:ext>
                  </a:extLst>
                </p:cNvPr>
                <p:cNvSpPr>
                  <a:spLocks/>
                </p:cNvSpPr>
                <p:nvPr/>
              </p:nvSpPr>
              <p:spPr bwMode="auto">
                <a:xfrm>
                  <a:off x="19048987" y="5714762"/>
                  <a:ext cx="10454" cy="110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5" name="Freeform 428">
                  <a:extLst>
                    <a:ext uri="{FF2B5EF4-FFF2-40B4-BE49-F238E27FC236}">
                      <a16:creationId xmlns:a16="http://schemas.microsoft.com/office/drawing/2014/main" id="{D9129604-CDEC-E54A-802D-B34AF6EF8D54}"/>
                    </a:ext>
                  </a:extLst>
                </p:cNvPr>
                <p:cNvSpPr>
                  <a:spLocks/>
                </p:cNvSpPr>
                <p:nvPr/>
              </p:nvSpPr>
              <p:spPr bwMode="auto">
                <a:xfrm>
                  <a:off x="18996713" y="5670508"/>
                  <a:ext cx="52274" cy="44255"/>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6" name="Freeform 429">
                  <a:extLst>
                    <a:ext uri="{FF2B5EF4-FFF2-40B4-BE49-F238E27FC236}">
                      <a16:creationId xmlns:a16="http://schemas.microsoft.com/office/drawing/2014/main" id="{2C687CAC-63A0-5D43-A556-7F808B5D6555}"/>
                    </a:ext>
                  </a:extLst>
                </p:cNvPr>
                <p:cNvSpPr>
                  <a:spLocks/>
                </p:cNvSpPr>
                <p:nvPr/>
              </p:nvSpPr>
              <p:spPr bwMode="auto">
                <a:xfrm>
                  <a:off x="18620335" y="6072485"/>
                  <a:ext cx="20911" cy="33190"/>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nvGrpSpPr>
                <p:cNvPr id="317" name="Group 316">
                  <a:extLst>
                    <a:ext uri="{FF2B5EF4-FFF2-40B4-BE49-F238E27FC236}">
                      <a16:creationId xmlns:a16="http://schemas.microsoft.com/office/drawing/2014/main" id="{05A9C6EA-0998-3A48-9D8D-BBEB298F909A}"/>
                    </a:ext>
                  </a:extLst>
                </p:cNvPr>
                <p:cNvGrpSpPr/>
                <p:nvPr/>
              </p:nvGrpSpPr>
              <p:grpSpPr>
                <a:xfrm>
                  <a:off x="18243963" y="5607815"/>
                  <a:ext cx="763204" cy="767074"/>
                  <a:chOff x="5961121" y="2686387"/>
                  <a:chExt cx="288233" cy="273757"/>
                </a:xfrm>
                <a:grpFill/>
              </p:grpSpPr>
              <p:sp>
                <p:nvSpPr>
                  <p:cNvPr id="468" name="Freeform 467">
                    <a:extLst>
                      <a:ext uri="{FF2B5EF4-FFF2-40B4-BE49-F238E27FC236}">
                        <a16:creationId xmlns:a16="http://schemas.microsoft.com/office/drawing/2014/main" id="{6DA42CC5-BFFB-BB4D-8F62-31FCF0B8D21C}"/>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69" name="Freeform 468">
                    <a:extLst>
                      <a:ext uri="{FF2B5EF4-FFF2-40B4-BE49-F238E27FC236}">
                        <a16:creationId xmlns:a16="http://schemas.microsoft.com/office/drawing/2014/main" id="{DD3945EF-8FE0-FA43-9DA4-8576C09E8CED}"/>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sp>
              <p:nvSpPr>
                <p:cNvPr id="318" name="Freeform 432">
                  <a:extLst>
                    <a:ext uri="{FF2B5EF4-FFF2-40B4-BE49-F238E27FC236}">
                      <a16:creationId xmlns:a16="http://schemas.microsoft.com/office/drawing/2014/main" id="{A1D30C92-FFD1-904B-8CD6-B279F7AE485B}"/>
                    </a:ext>
                  </a:extLst>
                </p:cNvPr>
                <p:cNvSpPr>
                  <a:spLocks/>
                </p:cNvSpPr>
                <p:nvPr/>
              </p:nvSpPr>
              <p:spPr bwMode="auto">
                <a:xfrm>
                  <a:off x="18435631" y="6312195"/>
                  <a:ext cx="20911" cy="29502"/>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9" name="Freeform 433">
                  <a:extLst>
                    <a:ext uri="{FF2B5EF4-FFF2-40B4-BE49-F238E27FC236}">
                      <a16:creationId xmlns:a16="http://schemas.microsoft.com/office/drawing/2014/main" id="{F5E4ADF7-8341-2042-9EAC-6C85EE120751}"/>
                    </a:ext>
                  </a:extLst>
                </p:cNvPr>
                <p:cNvSpPr>
                  <a:spLocks/>
                </p:cNvSpPr>
                <p:nvPr/>
              </p:nvSpPr>
              <p:spPr bwMode="auto">
                <a:xfrm>
                  <a:off x="18313657" y="6312195"/>
                  <a:ext cx="132428" cy="106947"/>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0" name="Freeform 434">
                  <a:extLst>
                    <a:ext uri="{FF2B5EF4-FFF2-40B4-BE49-F238E27FC236}">
                      <a16:creationId xmlns:a16="http://schemas.microsoft.com/office/drawing/2014/main" id="{218091AF-A666-7B4E-A27E-681D7D3CB365}"/>
                    </a:ext>
                  </a:extLst>
                </p:cNvPr>
                <p:cNvSpPr>
                  <a:spLocks/>
                </p:cNvSpPr>
                <p:nvPr/>
              </p:nvSpPr>
              <p:spPr bwMode="auto">
                <a:xfrm>
                  <a:off x="18181229" y="6352763"/>
                  <a:ext cx="111517" cy="173330"/>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1" name="Freeform 435">
                  <a:extLst>
                    <a:ext uri="{FF2B5EF4-FFF2-40B4-BE49-F238E27FC236}">
                      <a16:creationId xmlns:a16="http://schemas.microsoft.com/office/drawing/2014/main" id="{43E0C955-A997-6846-B4BC-47C41475DD79}"/>
                    </a:ext>
                  </a:extLst>
                </p:cNvPr>
                <p:cNvSpPr>
                  <a:spLocks/>
                </p:cNvSpPr>
                <p:nvPr/>
              </p:nvSpPr>
              <p:spPr bwMode="auto">
                <a:xfrm>
                  <a:off x="18069712" y="6776871"/>
                  <a:ext cx="38336" cy="33190"/>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2" name="Freeform 436">
                  <a:extLst>
                    <a:ext uri="{FF2B5EF4-FFF2-40B4-BE49-F238E27FC236}">
                      <a16:creationId xmlns:a16="http://schemas.microsoft.com/office/drawing/2014/main" id="{F6873062-5C55-B548-9930-61D876A5739B}"/>
                    </a:ext>
                  </a:extLst>
                </p:cNvPr>
                <p:cNvSpPr>
                  <a:spLocks/>
                </p:cNvSpPr>
                <p:nvPr/>
              </p:nvSpPr>
              <p:spPr bwMode="auto">
                <a:xfrm>
                  <a:off x="18160319" y="6669919"/>
                  <a:ext cx="20911" cy="1844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3" name="Freeform 437">
                  <a:extLst>
                    <a:ext uri="{FF2B5EF4-FFF2-40B4-BE49-F238E27FC236}">
                      <a16:creationId xmlns:a16="http://schemas.microsoft.com/office/drawing/2014/main" id="{243D1CCC-A784-C447-B78D-0A99B43335FB}"/>
                    </a:ext>
                  </a:extLst>
                </p:cNvPr>
                <p:cNvSpPr>
                  <a:spLocks/>
                </p:cNvSpPr>
                <p:nvPr/>
              </p:nvSpPr>
              <p:spPr bwMode="auto">
                <a:xfrm>
                  <a:off x="17885007" y="6894880"/>
                  <a:ext cx="20911" cy="1106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4" name="Freeform 438">
                  <a:extLst>
                    <a:ext uri="{FF2B5EF4-FFF2-40B4-BE49-F238E27FC236}">
                      <a16:creationId xmlns:a16="http://schemas.microsoft.com/office/drawing/2014/main" id="{ABCD6392-3576-5B49-9E5E-6607F83C96A3}"/>
                    </a:ext>
                  </a:extLst>
                </p:cNvPr>
                <p:cNvSpPr>
                  <a:spLocks/>
                </p:cNvSpPr>
                <p:nvPr/>
              </p:nvSpPr>
              <p:spPr bwMode="auto">
                <a:xfrm>
                  <a:off x="17689852" y="6854313"/>
                  <a:ext cx="121974" cy="180705"/>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5" name="Freeform 439">
                  <a:extLst>
                    <a:ext uri="{FF2B5EF4-FFF2-40B4-BE49-F238E27FC236}">
                      <a16:creationId xmlns:a16="http://schemas.microsoft.com/office/drawing/2014/main" id="{0766992E-B9F9-0840-AF98-9A1E50E48B61}"/>
                    </a:ext>
                  </a:extLst>
                </p:cNvPr>
                <p:cNvSpPr>
                  <a:spLocks/>
                </p:cNvSpPr>
                <p:nvPr/>
              </p:nvSpPr>
              <p:spPr bwMode="auto">
                <a:xfrm>
                  <a:off x="17086952" y="7156718"/>
                  <a:ext cx="142883" cy="106947"/>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6" name="Freeform 440">
                  <a:extLst>
                    <a:ext uri="{FF2B5EF4-FFF2-40B4-BE49-F238E27FC236}">
                      <a16:creationId xmlns:a16="http://schemas.microsoft.com/office/drawing/2014/main" id="{2F523F5B-DEE5-A644-A212-7092B8A1AA54}"/>
                    </a:ext>
                  </a:extLst>
                </p:cNvPr>
                <p:cNvSpPr>
                  <a:spLocks/>
                </p:cNvSpPr>
                <p:nvPr/>
              </p:nvSpPr>
              <p:spPr bwMode="auto">
                <a:xfrm>
                  <a:off x="17668942" y="7230476"/>
                  <a:ext cx="205612" cy="306092"/>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7" name="Freeform 441">
                  <a:extLst>
                    <a:ext uri="{FF2B5EF4-FFF2-40B4-BE49-F238E27FC236}">
                      <a16:creationId xmlns:a16="http://schemas.microsoft.com/office/drawing/2014/main" id="{4535BE67-0E6C-A84A-8A8B-BD5ACE94724A}"/>
                    </a:ext>
                  </a:extLst>
                </p:cNvPr>
                <p:cNvSpPr>
                  <a:spLocks/>
                </p:cNvSpPr>
                <p:nvPr/>
              </p:nvSpPr>
              <p:spPr bwMode="auto">
                <a:xfrm>
                  <a:off x="17843190" y="7492312"/>
                  <a:ext cx="62727" cy="84822"/>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8" name="Freeform 442">
                  <a:extLst>
                    <a:ext uri="{FF2B5EF4-FFF2-40B4-BE49-F238E27FC236}">
                      <a16:creationId xmlns:a16="http://schemas.microsoft.com/office/drawing/2014/main" id="{551B8EDD-3270-E748-9FFB-B6C673510A20}"/>
                    </a:ext>
                  </a:extLst>
                </p:cNvPr>
                <p:cNvSpPr>
                  <a:spLocks/>
                </p:cNvSpPr>
                <p:nvPr/>
              </p:nvSpPr>
              <p:spPr bwMode="auto">
                <a:xfrm>
                  <a:off x="17885007" y="7566069"/>
                  <a:ext cx="101063" cy="14382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9" name="Freeform 443">
                  <a:extLst>
                    <a:ext uri="{FF2B5EF4-FFF2-40B4-BE49-F238E27FC236}">
                      <a16:creationId xmlns:a16="http://schemas.microsoft.com/office/drawing/2014/main" id="{3405BEE5-4511-514E-AE27-9FB959E1961C}"/>
                    </a:ext>
                  </a:extLst>
                </p:cNvPr>
                <p:cNvSpPr>
                  <a:spLocks/>
                </p:cNvSpPr>
                <p:nvPr/>
              </p:nvSpPr>
              <p:spPr bwMode="auto">
                <a:xfrm>
                  <a:off x="17700303" y="7503377"/>
                  <a:ext cx="62727" cy="84822"/>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0" name="Freeform 444">
                  <a:extLst>
                    <a:ext uri="{FF2B5EF4-FFF2-40B4-BE49-F238E27FC236}">
                      <a16:creationId xmlns:a16="http://schemas.microsoft.com/office/drawing/2014/main" id="{8A9DBF34-D3B4-C746-94F0-180DBC837044}"/>
                    </a:ext>
                  </a:extLst>
                </p:cNvPr>
                <p:cNvSpPr>
                  <a:spLocks/>
                </p:cNvSpPr>
                <p:nvPr/>
              </p:nvSpPr>
              <p:spPr bwMode="auto">
                <a:xfrm>
                  <a:off x="17773490" y="7588197"/>
                  <a:ext cx="90610" cy="110635"/>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1" name="Freeform 445">
                  <a:extLst>
                    <a:ext uri="{FF2B5EF4-FFF2-40B4-BE49-F238E27FC236}">
                      <a16:creationId xmlns:a16="http://schemas.microsoft.com/office/drawing/2014/main" id="{E12B1497-1334-3A4C-BFF7-47EFB1D6FB2F}"/>
                    </a:ext>
                  </a:extLst>
                </p:cNvPr>
                <p:cNvSpPr>
                  <a:spLocks/>
                </p:cNvSpPr>
                <p:nvPr/>
              </p:nvSpPr>
              <p:spPr bwMode="auto">
                <a:xfrm>
                  <a:off x="17794400" y="7654577"/>
                  <a:ext cx="69700" cy="118010"/>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2" name="Freeform 446">
                  <a:extLst>
                    <a:ext uri="{FF2B5EF4-FFF2-40B4-BE49-F238E27FC236}">
                      <a16:creationId xmlns:a16="http://schemas.microsoft.com/office/drawing/2014/main" id="{81DF04D0-65D3-2340-9851-3B6DCBE7402E}"/>
                    </a:ext>
                  </a:extLst>
                </p:cNvPr>
                <p:cNvSpPr>
                  <a:spLocks/>
                </p:cNvSpPr>
                <p:nvPr/>
              </p:nvSpPr>
              <p:spPr bwMode="auto">
                <a:xfrm>
                  <a:off x="17853641" y="7643515"/>
                  <a:ext cx="41820" cy="84822"/>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3" name="Freeform 447">
                  <a:extLst>
                    <a:ext uri="{FF2B5EF4-FFF2-40B4-BE49-F238E27FC236}">
                      <a16:creationId xmlns:a16="http://schemas.microsoft.com/office/drawing/2014/main" id="{8DBEEB39-2F5A-E445-8B44-D89BEDA2E193}"/>
                    </a:ext>
                  </a:extLst>
                </p:cNvPr>
                <p:cNvSpPr>
                  <a:spLocks/>
                </p:cNvSpPr>
                <p:nvPr/>
              </p:nvSpPr>
              <p:spPr bwMode="auto">
                <a:xfrm>
                  <a:off x="17874554" y="7698833"/>
                  <a:ext cx="62727" cy="40568"/>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4" name="Freeform 448">
                  <a:extLst>
                    <a:ext uri="{FF2B5EF4-FFF2-40B4-BE49-F238E27FC236}">
                      <a16:creationId xmlns:a16="http://schemas.microsoft.com/office/drawing/2014/main" id="{17749198-1772-3D4F-9677-3AF296EE7E7B}"/>
                    </a:ext>
                  </a:extLst>
                </p:cNvPr>
                <p:cNvSpPr>
                  <a:spLocks/>
                </p:cNvSpPr>
                <p:nvPr/>
              </p:nvSpPr>
              <p:spPr bwMode="auto">
                <a:xfrm>
                  <a:off x="17874554" y="7728338"/>
                  <a:ext cx="142883" cy="228650"/>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5" name="Freeform 449">
                  <a:extLst>
                    <a:ext uri="{FF2B5EF4-FFF2-40B4-BE49-F238E27FC236}">
                      <a16:creationId xmlns:a16="http://schemas.microsoft.com/office/drawing/2014/main" id="{BF169DA7-038A-054E-B156-26E56C37C31B}"/>
                    </a:ext>
                  </a:extLst>
                </p:cNvPr>
                <p:cNvSpPr>
                  <a:spLocks/>
                </p:cNvSpPr>
                <p:nvPr/>
              </p:nvSpPr>
              <p:spPr bwMode="auto">
                <a:xfrm>
                  <a:off x="17783944" y="7772590"/>
                  <a:ext cx="121974" cy="110635"/>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6" name="Freeform 450">
                  <a:extLst>
                    <a:ext uri="{FF2B5EF4-FFF2-40B4-BE49-F238E27FC236}">
                      <a16:creationId xmlns:a16="http://schemas.microsoft.com/office/drawing/2014/main" id="{1ACA208C-0478-3947-84B2-AC51842CA066}"/>
                    </a:ext>
                  </a:extLst>
                </p:cNvPr>
                <p:cNvSpPr>
                  <a:spLocks/>
                </p:cNvSpPr>
                <p:nvPr/>
              </p:nvSpPr>
              <p:spPr bwMode="auto">
                <a:xfrm>
                  <a:off x="17536511" y="7665641"/>
                  <a:ext cx="121974" cy="129075"/>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7" name="Freeform 451">
                  <a:extLst>
                    <a:ext uri="{FF2B5EF4-FFF2-40B4-BE49-F238E27FC236}">
                      <a16:creationId xmlns:a16="http://schemas.microsoft.com/office/drawing/2014/main" id="{BC668C9E-A264-4245-8AFA-D9A14FCFCF37}"/>
                    </a:ext>
                  </a:extLst>
                </p:cNvPr>
                <p:cNvSpPr>
                  <a:spLocks/>
                </p:cNvSpPr>
                <p:nvPr/>
              </p:nvSpPr>
              <p:spPr bwMode="auto">
                <a:xfrm>
                  <a:off x="17895464" y="7503377"/>
                  <a:ext cx="20911" cy="11063"/>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8" name="Freeform 452">
                  <a:extLst>
                    <a:ext uri="{FF2B5EF4-FFF2-40B4-BE49-F238E27FC236}">
                      <a16:creationId xmlns:a16="http://schemas.microsoft.com/office/drawing/2014/main" id="{F1FAEBBC-7736-B743-B03A-21D659B767AD}"/>
                    </a:ext>
                  </a:extLst>
                </p:cNvPr>
                <p:cNvSpPr>
                  <a:spLocks/>
                </p:cNvSpPr>
                <p:nvPr/>
              </p:nvSpPr>
              <p:spPr bwMode="auto">
                <a:xfrm>
                  <a:off x="16414349" y="7945920"/>
                  <a:ext cx="571536" cy="630625"/>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9" name="Freeform 453">
                  <a:extLst>
                    <a:ext uri="{FF2B5EF4-FFF2-40B4-BE49-F238E27FC236}">
                      <a16:creationId xmlns:a16="http://schemas.microsoft.com/office/drawing/2014/main" id="{2DD80BDE-C973-8449-BA8C-AE834436A78B}"/>
                    </a:ext>
                  </a:extLst>
                </p:cNvPr>
                <p:cNvSpPr>
                  <a:spLocks/>
                </p:cNvSpPr>
                <p:nvPr/>
              </p:nvSpPr>
              <p:spPr bwMode="auto">
                <a:xfrm>
                  <a:off x="16515413" y="8174571"/>
                  <a:ext cx="52274" cy="55320"/>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0" name="Freeform 454">
                  <a:extLst>
                    <a:ext uri="{FF2B5EF4-FFF2-40B4-BE49-F238E27FC236}">
                      <a16:creationId xmlns:a16="http://schemas.microsoft.com/office/drawing/2014/main" id="{9D6E52DF-705C-3641-B641-25BBCDD7AAF6}"/>
                    </a:ext>
                  </a:extLst>
                </p:cNvPr>
                <p:cNvSpPr>
                  <a:spLocks/>
                </p:cNvSpPr>
                <p:nvPr/>
              </p:nvSpPr>
              <p:spPr bwMode="auto">
                <a:xfrm>
                  <a:off x="16588600" y="8303646"/>
                  <a:ext cx="48790" cy="55320"/>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1" name="Freeform 455">
                  <a:extLst>
                    <a:ext uri="{FF2B5EF4-FFF2-40B4-BE49-F238E27FC236}">
                      <a16:creationId xmlns:a16="http://schemas.microsoft.com/office/drawing/2014/main" id="{83C33A52-2AF3-A64B-A424-8E6AA0048600}"/>
                    </a:ext>
                  </a:extLst>
                </p:cNvPr>
                <p:cNvSpPr>
                  <a:spLocks/>
                </p:cNvSpPr>
                <p:nvPr/>
              </p:nvSpPr>
              <p:spPr bwMode="auto">
                <a:xfrm>
                  <a:off x="16933612" y="8336832"/>
                  <a:ext cx="73184" cy="77445"/>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2" name="Freeform 456">
                  <a:extLst>
                    <a:ext uri="{FF2B5EF4-FFF2-40B4-BE49-F238E27FC236}">
                      <a16:creationId xmlns:a16="http://schemas.microsoft.com/office/drawing/2014/main" id="{1BBB5585-131C-6645-AFAB-B32B34B401C3}"/>
                    </a:ext>
                  </a:extLst>
                </p:cNvPr>
                <p:cNvSpPr>
                  <a:spLocks/>
                </p:cNvSpPr>
                <p:nvPr/>
              </p:nvSpPr>
              <p:spPr bwMode="auto">
                <a:xfrm>
                  <a:off x="17048616" y="8392152"/>
                  <a:ext cx="38336" cy="40568"/>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3" name="Freeform 457">
                  <a:extLst>
                    <a:ext uri="{FF2B5EF4-FFF2-40B4-BE49-F238E27FC236}">
                      <a16:creationId xmlns:a16="http://schemas.microsoft.com/office/drawing/2014/main" id="{B53152DD-C28D-6041-917B-A36CE5636186}"/>
                    </a:ext>
                  </a:extLst>
                </p:cNvPr>
                <p:cNvSpPr>
                  <a:spLocks/>
                </p:cNvSpPr>
                <p:nvPr/>
              </p:nvSpPr>
              <p:spPr bwMode="auto">
                <a:xfrm>
                  <a:off x="16944065" y="8576544"/>
                  <a:ext cx="470472" cy="162265"/>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4" name="Freeform 458">
                  <a:extLst>
                    <a:ext uri="{FF2B5EF4-FFF2-40B4-BE49-F238E27FC236}">
                      <a16:creationId xmlns:a16="http://schemas.microsoft.com/office/drawing/2014/main" id="{E60F5AD9-79EF-6B4C-9617-E1734A5A1104}"/>
                    </a:ext>
                  </a:extLst>
                </p:cNvPr>
                <p:cNvSpPr>
                  <a:spLocks/>
                </p:cNvSpPr>
                <p:nvPr/>
              </p:nvSpPr>
              <p:spPr bwMode="auto">
                <a:xfrm>
                  <a:off x="17292563" y="8617109"/>
                  <a:ext cx="80154" cy="33190"/>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5" name="Freeform 459">
                  <a:extLst>
                    <a:ext uri="{FF2B5EF4-FFF2-40B4-BE49-F238E27FC236}">
                      <a16:creationId xmlns:a16="http://schemas.microsoft.com/office/drawing/2014/main" id="{51FCFA7A-8A04-234B-85A7-ECF8D419F4C5}"/>
                    </a:ext>
                  </a:extLst>
                </p:cNvPr>
                <p:cNvSpPr>
                  <a:spLocks/>
                </p:cNvSpPr>
                <p:nvPr/>
              </p:nvSpPr>
              <p:spPr bwMode="auto">
                <a:xfrm>
                  <a:off x="17404081" y="8694555"/>
                  <a:ext cx="62727" cy="44255"/>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6" name="Freeform 460">
                  <a:extLst>
                    <a:ext uri="{FF2B5EF4-FFF2-40B4-BE49-F238E27FC236}">
                      <a16:creationId xmlns:a16="http://schemas.microsoft.com/office/drawing/2014/main" id="{FFFB720F-ECF4-E743-B7AC-AB5015C2C999}"/>
                    </a:ext>
                  </a:extLst>
                </p:cNvPr>
                <p:cNvSpPr>
                  <a:spLocks/>
                </p:cNvSpPr>
                <p:nvPr/>
              </p:nvSpPr>
              <p:spPr bwMode="auto">
                <a:xfrm>
                  <a:off x="17466812" y="8705616"/>
                  <a:ext cx="48790" cy="33190"/>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7" name="Freeform 461">
                  <a:extLst>
                    <a:ext uri="{FF2B5EF4-FFF2-40B4-BE49-F238E27FC236}">
                      <a16:creationId xmlns:a16="http://schemas.microsoft.com/office/drawing/2014/main" id="{EDC81B5E-1C66-E144-AD05-9B0120E797C2}"/>
                    </a:ext>
                  </a:extLst>
                </p:cNvPr>
                <p:cNvSpPr>
                  <a:spLocks/>
                </p:cNvSpPr>
                <p:nvPr/>
              </p:nvSpPr>
              <p:spPr bwMode="auto">
                <a:xfrm>
                  <a:off x="17505145" y="8705616"/>
                  <a:ext cx="73184" cy="44255"/>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8" name="Freeform 462">
                  <a:extLst>
                    <a:ext uri="{FF2B5EF4-FFF2-40B4-BE49-F238E27FC236}">
                      <a16:creationId xmlns:a16="http://schemas.microsoft.com/office/drawing/2014/main" id="{A1559DCF-ACCE-FC4E-BDF3-E94F0029FDAF}"/>
                    </a:ext>
                  </a:extLst>
                </p:cNvPr>
                <p:cNvSpPr>
                  <a:spLocks/>
                </p:cNvSpPr>
                <p:nvPr/>
              </p:nvSpPr>
              <p:spPr bwMode="auto">
                <a:xfrm>
                  <a:off x="17557420" y="8694555"/>
                  <a:ext cx="83638" cy="55320"/>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9" name="Freeform 463">
                  <a:extLst>
                    <a:ext uri="{FF2B5EF4-FFF2-40B4-BE49-F238E27FC236}">
                      <a16:creationId xmlns:a16="http://schemas.microsoft.com/office/drawing/2014/main" id="{AF6903E6-1B43-B94F-9D72-7D7E68AF8976}"/>
                    </a:ext>
                  </a:extLst>
                </p:cNvPr>
                <p:cNvSpPr>
                  <a:spLocks/>
                </p:cNvSpPr>
                <p:nvPr/>
              </p:nvSpPr>
              <p:spPr bwMode="auto">
                <a:xfrm>
                  <a:off x="17668942" y="8705616"/>
                  <a:ext cx="125458" cy="44255"/>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0" name="Freeform 464">
                  <a:extLst>
                    <a:ext uri="{FF2B5EF4-FFF2-40B4-BE49-F238E27FC236}">
                      <a16:creationId xmlns:a16="http://schemas.microsoft.com/office/drawing/2014/main" id="{9267F7AF-DFDC-EE41-B143-397F66AB08CF}"/>
                    </a:ext>
                  </a:extLst>
                </p:cNvPr>
                <p:cNvSpPr>
                  <a:spLocks/>
                </p:cNvSpPr>
                <p:nvPr/>
              </p:nvSpPr>
              <p:spPr bwMode="auto">
                <a:xfrm>
                  <a:off x="17630606" y="8768312"/>
                  <a:ext cx="111517" cy="66379"/>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1" name="Freeform 465">
                  <a:extLst>
                    <a:ext uri="{FF2B5EF4-FFF2-40B4-BE49-F238E27FC236}">
                      <a16:creationId xmlns:a16="http://schemas.microsoft.com/office/drawing/2014/main" id="{89D1F331-168D-C344-8CC3-7DA03FC2240E}"/>
                    </a:ext>
                  </a:extLst>
                </p:cNvPr>
                <p:cNvSpPr>
                  <a:spLocks/>
                </p:cNvSpPr>
                <p:nvPr/>
              </p:nvSpPr>
              <p:spPr bwMode="auto">
                <a:xfrm>
                  <a:off x="17986071" y="8421655"/>
                  <a:ext cx="62727" cy="44255"/>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2" name="Freeform 466">
                  <a:extLst>
                    <a:ext uri="{FF2B5EF4-FFF2-40B4-BE49-F238E27FC236}">
                      <a16:creationId xmlns:a16="http://schemas.microsoft.com/office/drawing/2014/main" id="{B8FE8142-D902-9F40-8DE4-A17CC0071C82}"/>
                    </a:ext>
                  </a:extLst>
                </p:cNvPr>
                <p:cNvSpPr>
                  <a:spLocks/>
                </p:cNvSpPr>
                <p:nvPr/>
              </p:nvSpPr>
              <p:spPr bwMode="auto">
                <a:xfrm>
                  <a:off x="18090622" y="8414280"/>
                  <a:ext cx="153338" cy="51630"/>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3" name="Freeform 467">
                  <a:extLst>
                    <a:ext uri="{FF2B5EF4-FFF2-40B4-BE49-F238E27FC236}">
                      <a16:creationId xmlns:a16="http://schemas.microsoft.com/office/drawing/2014/main" id="{8E343CE0-4EAE-814E-886A-1909CE9A2C15}"/>
                    </a:ext>
                  </a:extLst>
                </p:cNvPr>
                <p:cNvSpPr>
                  <a:spLocks/>
                </p:cNvSpPr>
                <p:nvPr/>
              </p:nvSpPr>
              <p:spPr bwMode="auto">
                <a:xfrm>
                  <a:off x="17620150" y="8163502"/>
                  <a:ext cx="327588" cy="390912"/>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4" name="Freeform 468">
                  <a:extLst>
                    <a:ext uri="{FF2B5EF4-FFF2-40B4-BE49-F238E27FC236}">
                      <a16:creationId xmlns:a16="http://schemas.microsoft.com/office/drawing/2014/main" id="{AFBC0823-5623-094C-B705-E54F81DFB56D}"/>
                    </a:ext>
                  </a:extLst>
                </p:cNvPr>
                <p:cNvSpPr>
                  <a:spLocks/>
                </p:cNvSpPr>
                <p:nvPr/>
              </p:nvSpPr>
              <p:spPr bwMode="auto">
                <a:xfrm>
                  <a:off x="18059255" y="8141374"/>
                  <a:ext cx="80154" cy="162265"/>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5" name="Freeform 469">
                  <a:extLst>
                    <a:ext uri="{FF2B5EF4-FFF2-40B4-BE49-F238E27FC236}">
                      <a16:creationId xmlns:a16="http://schemas.microsoft.com/office/drawing/2014/main" id="{E7C58341-3A57-4F42-9168-B5E2144C39EB}"/>
                    </a:ext>
                  </a:extLst>
                </p:cNvPr>
                <p:cNvSpPr>
                  <a:spLocks/>
                </p:cNvSpPr>
                <p:nvPr/>
              </p:nvSpPr>
              <p:spPr bwMode="auto">
                <a:xfrm>
                  <a:off x="18101078" y="8119251"/>
                  <a:ext cx="27879" cy="22128"/>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6" name="Freeform 485">
                  <a:extLst>
                    <a:ext uri="{FF2B5EF4-FFF2-40B4-BE49-F238E27FC236}">
                      <a16:creationId xmlns:a16="http://schemas.microsoft.com/office/drawing/2014/main" id="{25E68671-3047-C04D-98EB-EF270AF1D265}"/>
                    </a:ext>
                  </a:extLst>
                </p:cNvPr>
                <p:cNvSpPr>
                  <a:spLocks/>
                </p:cNvSpPr>
                <p:nvPr/>
              </p:nvSpPr>
              <p:spPr bwMode="auto">
                <a:xfrm>
                  <a:off x="15699932" y="7728338"/>
                  <a:ext cx="111517" cy="195458"/>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7" name="Freeform 487">
                  <a:extLst>
                    <a:ext uri="{FF2B5EF4-FFF2-40B4-BE49-F238E27FC236}">
                      <a16:creationId xmlns:a16="http://schemas.microsoft.com/office/drawing/2014/main" id="{D19191C0-E327-5E4C-8286-DC829C2C5E73}"/>
                    </a:ext>
                  </a:extLst>
                </p:cNvPr>
                <p:cNvSpPr>
                  <a:spLocks/>
                </p:cNvSpPr>
                <p:nvPr/>
              </p:nvSpPr>
              <p:spPr bwMode="auto">
                <a:xfrm>
                  <a:off x="14637016" y="3601618"/>
                  <a:ext cx="111517" cy="88507"/>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8" name="Freeform 488">
                  <a:extLst>
                    <a:ext uri="{FF2B5EF4-FFF2-40B4-BE49-F238E27FC236}">
                      <a16:creationId xmlns:a16="http://schemas.microsoft.com/office/drawing/2014/main" id="{D10E4AC3-734D-EF45-B0C2-5C1AFFB86A74}"/>
                    </a:ext>
                  </a:extLst>
                </p:cNvPr>
                <p:cNvSpPr>
                  <a:spLocks/>
                </p:cNvSpPr>
                <p:nvPr/>
              </p:nvSpPr>
              <p:spPr bwMode="auto">
                <a:xfrm>
                  <a:off x="14103816" y="3668001"/>
                  <a:ext cx="111517" cy="106947"/>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9" name="Freeform 489">
                  <a:extLst>
                    <a:ext uri="{FF2B5EF4-FFF2-40B4-BE49-F238E27FC236}">
                      <a16:creationId xmlns:a16="http://schemas.microsoft.com/office/drawing/2014/main" id="{B812231A-CF92-A84D-842E-B9D914D424EA}"/>
                    </a:ext>
                  </a:extLst>
                </p:cNvPr>
                <p:cNvSpPr>
                  <a:spLocks/>
                </p:cNvSpPr>
                <p:nvPr/>
              </p:nvSpPr>
              <p:spPr bwMode="auto">
                <a:xfrm>
                  <a:off x="15219006" y="3299213"/>
                  <a:ext cx="90610" cy="55320"/>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0" name="Freeform 490">
                  <a:extLst>
                    <a:ext uri="{FF2B5EF4-FFF2-40B4-BE49-F238E27FC236}">
                      <a16:creationId xmlns:a16="http://schemas.microsoft.com/office/drawing/2014/main" id="{97535C9A-1596-C846-9349-132D9312D142}"/>
                    </a:ext>
                  </a:extLst>
                </p:cNvPr>
                <p:cNvSpPr>
                  <a:spLocks/>
                </p:cNvSpPr>
                <p:nvPr/>
              </p:nvSpPr>
              <p:spPr bwMode="auto">
                <a:xfrm>
                  <a:off x="17261198" y="3192266"/>
                  <a:ext cx="101063" cy="51630"/>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1" name="Freeform 491">
                  <a:extLst>
                    <a:ext uri="{FF2B5EF4-FFF2-40B4-BE49-F238E27FC236}">
                      <a16:creationId xmlns:a16="http://schemas.microsoft.com/office/drawing/2014/main" id="{E43650B8-535A-9148-9EAC-D5A791E76B6F}"/>
                    </a:ext>
                  </a:extLst>
                </p:cNvPr>
                <p:cNvSpPr>
                  <a:spLocks/>
                </p:cNvSpPr>
                <p:nvPr/>
              </p:nvSpPr>
              <p:spPr bwMode="auto">
                <a:xfrm>
                  <a:off x="16229648" y="2410442"/>
                  <a:ext cx="62727" cy="22128"/>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2" name="Freeform 492">
                  <a:extLst>
                    <a:ext uri="{FF2B5EF4-FFF2-40B4-BE49-F238E27FC236}">
                      <a16:creationId xmlns:a16="http://schemas.microsoft.com/office/drawing/2014/main" id="{8633C7A1-5396-E74B-8F1A-0FE8FA441687}"/>
                    </a:ext>
                  </a:extLst>
                </p:cNvPr>
                <p:cNvSpPr>
                  <a:spLocks/>
                </p:cNvSpPr>
                <p:nvPr/>
              </p:nvSpPr>
              <p:spPr bwMode="auto">
                <a:xfrm>
                  <a:off x="15658115" y="3343472"/>
                  <a:ext cx="59243" cy="44255"/>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3" name="Freeform 493">
                  <a:extLst>
                    <a:ext uri="{FF2B5EF4-FFF2-40B4-BE49-F238E27FC236}">
                      <a16:creationId xmlns:a16="http://schemas.microsoft.com/office/drawing/2014/main" id="{DFA2FF70-FC9D-6347-B1B9-0C27CE9FDCC2}"/>
                    </a:ext>
                  </a:extLst>
                </p:cNvPr>
                <p:cNvSpPr>
                  <a:spLocks/>
                </p:cNvSpPr>
                <p:nvPr/>
              </p:nvSpPr>
              <p:spPr bwMode="auto">
                <a:xfrm>
                  <a:off x="12103442" y="5759018"/>
                  <a:ext cx="59243" cy="118010"/>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4" name="Freeform 494">
                  <a:extLst>
                    <a:ext uri="{FF2B5EF4-FFF2-40B4-BE49-F238E27FC236}">
                      <a16:creationId xmlns:a16="http://schemas.microsoft.com/office/drawing/2014/main" id="{115DC268-E9A2-DB42-B34B-517CEF2F84E5}"/>
                    </a:ext>
                  </a:extLst>
                </p:cNvPr>
                <p:cNvSpPr>
                  <a:spLocks/>
                </p:cNvSpPr>
                <p:nvPr/>
              </p:nvSpPr>
              <p:spPr bwMode="auto">
                <a:xfrm>
                  <a:off x="12082532" y="5865968"/>
                  <a:ext cx="90610" cy="162265"/>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5" name="Freeform 495">
                  <a:extLst>
                    <a:ext uri="{FF2B5EF4-FFF2-40B4-BE49-F238E27FC236}">
                      <a16:creationId xmlns:a16="http://schemas.microsoft.com/office/drawing/2014/main" id="{04F2218C-20C1-3549-8294-E4FB7D535A4B}"/>
                    </a:ext>
                  </a:extLst>
                </p:cNvPr>
                <p:cNvSpPr>
                  <a:spLocks/>
                </p:cNvSpPr>
                <p:nvPr/>
              </p:nvSpPr>
              <p:spPr bwMode="auto">
                <a:xfrm>
                  <a:off x="12295119" y="6061423"/>
                  <a:ext cx="163792" cy="106947"/>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6" name="Freeform 496">
                  <a:extLst>
                    <a:ext uri="{FF2B5EF4-FFF2-40B4-BE49-F238E27FC236}">
                      <a16:creationId xmlns:a16="http://schemas.microsoft.com/office/drawing/2014/main" id="{51A2EA1D-E7EF-E748-8005-7460D5E22707}"/>
                    </a:ext>
                  </a:extLst>
                </p:cNvPr>
                <p:cNvSpPr>
                  <a:spLocks/>
                </p:cNvSpPr>
                <p:nvPr/>
              </p:nvSpPr>
              <p:spPr bwMode="auto">
                <a:xfrm>
                  <a:off x="13267422" y="6212626"/>
                  <a:ext cx="132428" cy="77445"/>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7" name="Freeform 497">
                  <a:extLst>
                    <a:ext uri="{FF2B5EF4-FFF2-40B4-BE49-F238E27FC236}">
                      <a16:creationId xmlns:a16="http://schemas.microsoft.com/office/drawing/2014/main" id="{9F91837F-9775-F746-BD7C-15C7B30D56BA}"/>
                    </a:ext>
                  </a:extLst>
                </p:cNvPr>
                <p:cNvSpPr>
                  <a:spLocks/>
                </p:cNvSpPr>
                <p:nvPr/>
              </p:nvSpPr>
              <p:spPr bwMode="auto">
                <a:xfrm>
                  <a:off x="12828318" y="6223688"/>
                  <a:ext cx="153338" cy="44255"/>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8" name="Freeform 498">
                  <a:extLst>
                    <a:ext uri="{FF2B5EF4-FFF2-40B4-BE49-F238E27FC236}">
                      <a16:creationId xmlns:a16="http://schemas.microsoft.com/office/drawing/2014/main" id="{05F7A5BA-1D5B-5246-B79E-2FC4370E3735}"/>
                    </a:ext>
                  </a:extLst>
                </p:cNvPr>
                <p:cNvSpPr>
                  <a:spLocks/>
                </p:cNvSpPr>
                <p:nvPr/>
              </p:nvSpPr>
              <p:spPr bwMode="auto">
                <a:xfrm>
                  <a:off x="12755134" y="4630533"/>
                  <a:ext cx="73184" cy="77445"/>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9" name="Freeform 499">
                  <a:extLst>
                    <a:ext uri="{FF2B5EF4-FFF2-40B4-BE49-F238E27FC236}">
                      <a16:creationId xmlns:a16="http://schemas.microsoft.com/office/drawing/2014/main" id="{1E0F2534-2981-5B4F-BAB0-34F949EA3A37}"/>
                    </a:ext>
                  </a:extLst>
                </p:cNvPr>
                <p:cNvSpPr>
                  <a:spLocks/>
                </p:cNvSpPr>
                <p:nvPr/>
              </p:nvSpPr>
              <p:spPr bwMode="auto">
                <a:xfrm>
                  <a:off x="12765588" y="4601031"/>
                  <a:ext cx="52274" cy="29502"/>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0" name="Freeform 500">
                  <a:extLst>
                    <a:ext uri="{FF2B5EF4-FFF2-40B4-BE49-F238E27FC236}">
                      <a16:creationId xmlns:a16="http://schemas.microsoft.com/office/drawing/2014/main" id="{B590C209-84C3-A64C-8E96-3B55D140C4C2}"/>
                    </a:ext>
                  </a:extLst>
                </p:cNvPr>
                <p:cNvSpPr>
                  <a:spLocks/>
                </p:cNvSpPr>
                <p:nvPr/>
              </p:nvSpPr>
              <p:spPr bwMode="auto">
                <a:xfrm>
                  <a:off x="12553004" y="4674786"/>
                  <a:ext cx="59243" cy="106947"/>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1" name="Freeform 501">
                  <a:extLst>
                    <a:ext uri="{FF2B5EF4-FFF2-40B4-BE49-F238E27FC236}">
                      <a16:creationId xmlns:a16="http://schemas.microsoft.com/office/drawing/2014/main" id="{E8AE5871-8705-6747-B5C3-02D7D43FE6A7}"/>
                    </a:ext>
                  </a:extLst>
                </p:cNvPr>
                <p:cNvSpPr>
                  <a:spLocks/>
                </p:cNvSpPr>
                <p:nvPr/>
              </p:nvSpPr>
              <p:spPr bwMode="auto">
                <a:xfrm>
                  <a:off x="12643617" y="4490393"/>
                  <a:ext cx="41820" cy="44255"/>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2" name="Freeform 502">
                  <a:extLst>
                    <a:ext uri="{FF2B5EF4-FFF2-40B4-BE49-F238E27FC236}">
                      <a16:creationId xmlns:a16="http://schemas.microsoft.com/office/drawing/2014/main" id="{83944A63-BC26-8545-9F13-E29730571CBA}"/>
                    </a:ext>
                  </a:extLst>
                </p:cNvPr>
                <p:cNvSpPr>
                  <a:spLocks/>
                </p:cNvSpPr>
                <p:nvPr/>
              </p:nvSpPr>
              <p:spPr bwMode="auto">
                <a:xfrm>
                  <a:off x="12235872" y="4825987"/>
                  <a:ext cx="59243" cy="99573"/>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3" name="Freeform 503">
                  <a:extLst>
                    <a:ext uri="{FF2B5EF4-FFF2-40B4-BE49-F238E27FC236}">
                      <a16:creationId xmlns:a16="http://schemas.microsoft.com/office/drawing/2014/main" id="{1A9646EA-58F9-7445-9545-4AC4E013ABB4}"/>
                    </a:ext>
                  </a:extLst>
                </p:cNvPr>
                <p:cNvSpPr>
                  <a:spLocks/>
                </p:cNvSpPr>
                <p:nvPr/>
              </p:nvSpPr>
              <p:spPr bwMode="auto">
                <a:xfrm>
                  <a:off x="12162691" y="4848115"/>
                  <a:ext cx="83638" cy="88507"/>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4" name="Freeform 504">
                  <a:extLst>
                    <a:ext uri="{FF2B5EF4-FFF2-40B4-BE49-F238E27FC236}">
                      <a16:creationId xmlns:a16="http://schemas.microsoft.com/office/drawing/2014/main" id="{05B5A0EE-326E-3348-9837-8B3102BFB14D}"/>
                    </a:ext>
                  </a:extLst>
                </p:cNvPr>
                <p:cNvSpPr>
                  <a:spLocks/>
                </p:cNvSpPr>
                <p:nvPr/>
              </p:nvSpPr>
              <p:spPr bwMode="auto">
                <a:xfrm>
                  <a:off x="11796766" y="5965538"/>
                  <a:ext cx="48790" cy="40568"/>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5" name="Freeform 505">
                  <a:extLst>
                    <a:ext uri="{FF2B5EF4-FFF2-40B4-BE49-F238E27FC236}">
                      <a16:creationId xmlns:a16="http://schemas.microsoft.com/office/drawing/2014/main" id="{5744A6F0-A6A1-904A-881E-B624BEE2BB43}"/>
                    </a:ext>
                  </a:extLst>
                </p:cNvPr>
                <p:cNvSpPr>
                  <a:spLocks/>
                </p:cNvSpPr>
                <p:nvPr/>
              </p:nvSpPr>
              <p:spPr bwMode="auto">
                <a:xfrm>
                  <a:off x="11294926" y="4641596"/>
                  <a:ext cx="62727" cy="66379"/>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6" name="Freeform 506">
                  <a:extLst>
                    <a:ext uri="{FF2B5EF4-FFF2-40B4-BE49-F238E27FC236}">
                      <a16:creationId xmlns:a16="http://schemas.microsoft.com/office/drawing/2014/main" id="{6DC15037-4184-674D-8998-7AB5182FEE75}"/>
                    </a:ext>
                  </a:extLst>
                </p:cNvPr>
                <p:cNvSpPr>
                  <a:spLocks/>
                </p:cNvSpPr>
                <p:nvPr/>
              </p:nvSpPr>
              <p:spPr bwMode="auto">
                <a:xfrm>
                  <a:off x="11326297" y="4719040"/>
                  <a:ext cx="31364" cy="33190"/>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7" name="Freeform 507">
                  <a:extLst>
                    <a:ext uri="{FF2B5EF4-FFF2-40B4-BE49-F238E27FC236}">
                      <a16:creationId xmlns:a16="http://schemas.microsoft.com/office/drawing/2014/main" id="{7083CBE3-F017-A045-94B8-9D93395D67D2}"/>
                    </a:ext>
                  </a:extLst>
                </p:cNvPr>
                <p:cNvSpPr>
                  <a:spLocks/>
                </p:cNvSpPr>
                <p:nvPr/>
              </p:nvSpPr>
              <p:spPr bwMode="auto">
                <a:xfrm>
                  <a:off x="11357660" y="4752234"/>
                  <a:ext cx="17425" cy="1106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8" name="Freeform 508">
                  <a:extLst>
                    <a:ext uri="{FF2B5EF4-FFF2-40B4-BE49-F238E27FC236}">
                      <a16:creationId xmlns:a16="http://schemas.microsoft.com/office/drawing/2014/main" id="{ACE582F0-126F-3540-87F3-BA4A9154911E}"/>
                    </a:ext>
                  </a:extLst>
                </p:cNvPr>
                <p:cNvSpPr>
                  <a:spLocks/>
                </p:cNvSpPr>
                <p:nvPr/>
              </p:nvSpPr>
              <p:spPr bwMode="auto">
                <a:xfrm>
                  <a:off x="11357660" y="4781736"/>
                  <a:ext cx="10454" cy="2212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9" name="Freeform 509">
                  <a:extLst>
                    <a:ext uri="{FF2B5EF4-FFF2-40B4-BE49-F238E27FC236}">
                      <a16:creationId xmlns:a16="http://schemas.microsoft.com/office/drawing/2014/main" id="{AAA8DE42-20DB-5A4B-8EA0-1477BDB0CE60}"/>
                    </a:ext>
                  </a:extLst>
                </p:cNvPr>
                <p:cNvSpPr>
                  <a:spLocks/>
                </p:cNvSpPr>
                <p:nvPr/>
              </p:nvSpPr>
              <p:spPr bwMode="auto">
                <a:xfrm>
                  <a:off x="11357660" y="4803861"/>
                  <a:ext cx="17425" cy="1106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0" name="Freeform 510">
                  <a:extLst>
                    <a:ext uri="{FF2B5EF4-FFF2-40B4-BE49-F238E27FC236}">
                      <a16:creationId xmlns:a16="http://schemas.microsoft.com/office/drawing/2014/main" id="{E909A3C1-740F-C447-A960-F73C77791279}"/>
                    </a:ext>
                  </a:extLst>
                </p:cNvPr>
                <p:cNvSpPr>
                  <a:spLocks/>
                </p:cNvSpPr>
                <p:nvPr/>
              </p:nvSpPr>
              <p:spPr bwMode="auto">
                <a:xfrm>
                  <a:off x="11437814" y="4966125"/>
                  <a:ext cx="10454" cy="22128"/>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1" name="Freeform 511">
                  <a:extLst>
                    <a:ext uri="{FF2B5EF4-FFF2-40B4-BE49-F238E27FC236}">
                      <a16:creationId xmlns:a16="http://schemas.microsoft.com/office/drawing/2014/main" id="{DA3DC891-D754-934C-A608-DCCD121F48E5}"/>
                    </a:ext>
                  </a:extLst>
                </p:cNvPr>
                <p:cNvSpPr>
                  <a:spLocks/>
                </p:cNvSpPr>
                <p:nvPr/>
              </p:nvSpPr>
              <p:spPr bwMode="auto">
                <a:xfrm>
                  <a:off x="11591154" y="4479332"/>
                  <a:ext cx="20911" cy="44255"/>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2" name="Freeform 611">
                  <a:extLst>
                    <a:ext uri="{FF2B5EF4-FFF2-40B4-BE49-F238E27FC236}">
                      <a16:creationId xmlns:a16="http://schemas.microsoft.com/office/drawing/2014/main" id="{EC95F604-A80D-4548-BC54-6F7A37CF3738}"/>
                    </a:ext>
                  </a:extLst>
                </p:cNvPr>
                <p:cNvSpPr>
                  <a:spLocks/>
                </p:cNvSpPr>
                <p:nvPr/>
              </p:nvSpPr>
              <p:spPr bwMode="auto">
                <a:xfrm>
                  <a:off x="18059255" y="8336829"/>
                  <a:ext cx="20911" cy="221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3" name="Rectangle 613">
                  <a:extLst>
                    <a:ext uri="{FF2B5EF4-FFF2-40B4-BE49-F238E27FC236}">
                      <a16:creationId xmlns:a16="http://schemas.microsoft.com/office/drawing/2014/main" id="{F8A950BC-D21A-8740-9EEE-706ECD408045}"/>
                    </a:ext>
                  </a:extLst>
                </p:cNvPr>
                <p:cNvSpPr>
                  <a:spLocks noChangeArrowheads="1"/>
                </p:cNvSpPr>
                <p:nvPr/>
              </p:nvSpPr>
              <p:spPr bwMode="auto">
                <a:xfrm>
                  <a:off x="12490277" y="3797076"/>
                  <a:ext cx="3487" cy="3691"/>
                </a:xfrm>
                <a:prstGeom prst="rect">
                  <a:avLst/>
                </a:pr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4" name="Freeform 643">
                  <a:extLst>
                    <a:ext uri="{FF2B5EF4-FFF2-40B4-BE49-F238E27FC236}">
                      <a16:creationId xmlns:a16="http://schemas.microsoft.com/office/drawing/2014/main" id="{2A826EB0-648C-E34F-A0DB-2D6BE77A0CE1}"/>
                    </a:ext>
                  </a:extLst>
                </p:cNvPr>
                <p:cNvSpPr>
                  <a:spLocks/>
                </p:cNvSpPr>
                <p:nvPr/>
              </p:nvSpPr>
              <p:spPr bwMode="auto">
                <a:xfrm>
                  <a:off x="17843188" y="8738810"/>
                  <a:ext cx="104549" cy="95888"/>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5" name="Freeform 644">
                  <a:extLst>
                    <a:ext uri="{FF2B5EF4-FFF2-40B4-BE49-F238E27FC236}">
                      <a16:creationId xmlns:a16="http://schemas.microsoft.com/office/drawing/2014/main" id="{AF545338-977C-7C40-A871-02565C39A1D2}"/>
                    </a:ext>
                  </a:extLst>
                </p:cNvPr>
                <p:cNvSpPr>
                  <a:spLocks/>
                </p:cNvSpPr>
                <p:nvPr/>
              </p:nvSpPr>
              <p:spPr bwMode="auto">
                <a:xfrm>
                  <a:off x="17926826" y="8716682"/>
                  <a:ext cx="132428" cy="51630"/>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6" name="Freeform 645">
                  <a:extLst>
                    <a:ext uri="{FF2B5EF4-FFF2-40B4-BE49-F238E27FC236}">
                      <a16:creationId xmlns:a16="http://schemas.microsoft.com/office/drawing/2014/main" id="{FBFD84B4-6308-974C-A51F-B1E7599F17CC}"/>
                    </a:ext>
                  </a:extLst>
                </p:cNvPr>
                <p:cNvSpPr>
                  <a:spLocks/>
                </p:cNvSpPr>
                <p:nvPr/>
              </p:nvSpPr>
              <p:spPr bwMode="auto">
                <a:xfrm>
                  <a:off x="12295117" y="5205838"/>
                  <a:ext cx="317135" cy="184395"/>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7" name="Freeform 646">
                  <a:extLst>
                    <a:ext uri="{FF2B5EF4-FFF2-40B4-BE49-F238E27FC236}">
                      <a16:creationId xmlns:a16="http://schemas.microsoft.com/office/drawing/2014/main" id="{5478A470-E14A-B34A-A668-8F23086176F9}"/>
                    </a:ext>
                  </a:extLst>
                </p:cNvPr>
                <p:cNvSpPr>
                  <a:spLocks/>
                </p:cNvSpPr>
                <p:nvPr/>
              </p:nvSpPr>
              <p:spPr bwMode="auto">
                <a:xfrm>
                  <a:off x="12152233" y="5357040"/>
                  <a:ext cx="379859" cy="173330"/>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8" name="Freeform 647">
                  <a:extLst>
                    <a:ext uri="{FF2B5EF4-FFF2-40B4-BE49-F238E27FC236}">
                      <a16:creationId xmlns:a16="http://schemas.microsoft.com/office/drawing/2014/main" id="{E6FF94CD-7F9E-144C-A211-69564B63FE74}"/>
                    </a:ext>
                  </a:extLst>
                </p:cNvPr>
                <p:cNvSpPr>
                  <a:spLocks/>
                </p:cNvSpPr>
                <p:nvPr/>
              </p:nvSpPr>
              <p:spPr bwMode="auto">
                <a:xfrm>
                  <a:off x="12019803" y="5486115"/>
                  <a:ext cx="581990" cy="597432"/>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9" name="Freeform 648">
                  <a:extLst>
                    <a:ext uri="{FF2B5EF4-FFF2-40B4-BE49-F238E27FC236}">
                      <a16:creationId xmlns:a16="http://schemas.microsoft.com/office/drawing/2014/main" id="{E86B2705-8EA9-6345-AE83-E86E0D0515C4}"/>
                    </a:ext>
                  </a:extLst>
                </p:cNvPr>
                <p:cNvSpPr>
                  <a:spLocks/>
                </p:cNvSpPr>
                <p:nvPr/>
              </p:nvSpPr>
              <p:spPr bwMode="auto">
                <a:xfrm>
                  <a:off x="12357845" y="5519306"/>
                  <a:ext cx="275312" cy="272902"/>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0" name="Freeform 649">
                  <a:extLst>
                    <a:ext uri="{FF2B5EF4-FFF2-40B4-BE49-F238E27FC236}">
                      <a16:creationId xmlns:a16="http://schemas.microsoft.com/office/drawing/2014/main" id="{548FD67D-62AA-5E4E-B5A8-776C49081C5A}"/>
                    </a:ext>
                  </a:extLst>
                </p:cNvPr>
                <p:cNvSpPr>
                  <a:spLocks/>
                </p:cNvSpPr>
                <p:nvPr/>
              </p:nvSpPr>
              <p:spPr bwMode="auto">
                <a:xfrm>
                  <a:off x="11416903" y="5205838"/>
                  <a:ext cx="676084" cy="615873"/>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1" name="Freeform 650">
                  <a:extLst>
                    <a:ext uri="{FF2B5EF4-FFF2-40B4-BE49-F238E27FC236}">
                      <a16:creationId xmlns:a16="http://schemas.microsoft.com/office/drawing/2014/main" id="{E1DA0620-0FA6-D34D-893A-CABA4B0C709F}"/>
                    </a:ext>
                  </a:extLst>
                </p:cNvPr>
                <p:cNvSpPr>
                  <a:spLocks/>
                </p:cNvSpPr>
                <p:nvPr/>
              </p:nvSpPr>
              <p:spPr bwMode="auto">
                <a:xfrm>
                  <a:off x="11977982" y="5445551"/>
                  <a:ext cx="226522" cy="162265"/>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2" name="Freeform 651">
                  <a:extLst>
                    <a:ext uri="{FF2B5EF4-FFF2-40B4-BE49-F238E27FC236}">
                      <a16:creationId xmlns:a16="http://schemas.microsoft.com/office/drawing/2014/main" id="{28C3EB26-136F-4A40-AC7C-E5FD623B139B}"/>
                    </a:ext>
                  </a:extLst>
                </p:cNvPr>
                <p:cNvSpPr>
                  <a:spLocks/>
                </p:cNvSpPr>
                <p:nvPr/>
              </p:nvSpPr>
              <p:spPr bwMode="auto">
                <a:xfrm>
                  <a:off x="11786311" y="5183710"/>
                  <a:ext cx="212583" cy="140138"/>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3" name="Freeform 652">
                  <a:extLst>
                    <a:ext uri="{FF2B5EF4-FFF2-40B4-BE49-F238E27FC236}">
                      <a16:creationId xmlns:a16="http://schemas.microsoft.com/office/drawing/2014/main" id="{6E629349-EAA6-134A-AD95-092C122B2050}"/>
                    </a:ext>
                  </a:extLst>
                </p:cNvPr>
                <p:cNvSpPr>
                  <a:spLocks/>
                </p:cNvSpPr>
                <p:nvPr/>
              </p:nvSpPr>
              <p:spPr bwMode="auto">
                <a:xfrm>
                  <a:off x="11960560" y="5283283"/>
                  <a:ext cx="38336" cy="40568"/>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4" name="Freeform 653">
                  <a:extLst>
                    <a:ext uri="{FF2B5EF4-FFF2-40B4-BE49-F238E27FC236}">
                      <a16:creationId xmlns:a16="http://schemas.microsoft.com/office/drawing/2014/main" id="{4BA07C91-F83D-7C42-87A0-FB7D4A211759}"/>
                    </a:ext>
                  </a:extLst>
                </p:cNvPr>
                <p:cNvSpPr>
                  <a:spLocks/>
                </p:cNvSpPr>
                <p:nvPr/>
              </p:nvSpPr>
              <p:spPr bwMode="auto">
                <a:xfrm>
                  <a:off x="11835102" y="5032509"/>
                  <a:ext cx="205617" cy="195460"/>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5" name="Freeform 654">
                  <a:extLst>
                    <a:ext uri="{FF2B5EF4-FFF2-40B4-BE49-F238E27FC236}">
                      <a16:creationId xmlns:a16="http://schemas.microsoft.com/office/drawing/2014/main" id="{4EAA6DF1-3F7A-D541-BEF6-EC87775357D9}"/>
                    </a:ext>
                  </a:extLst>
                </p:cNvPr>
                <p:cNvSpPr>
                  <a:spLocks/>
                </p:cNvSpPr>
                <p:nvPr/>
              </p:nvSpPr>
              <p:spPr bwMode="auto">
                <a:xfrm>
                  <a:off x="12082532" y="4707976"/>
                  <a:ext cx="153338" cy="23971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6" name="Freeform 655">
                  <a:extLst>
                    <a:ext uri="{FF2B5EF4-FFF2-40B4-BE49-F238E27FC236}">
                      <a16:creationId xmlns:a16="http://schemas.microsoft.com/office/drawing/2014/main" id="{38B7DB82-C712-5D49-838D-F179393004E5}"/>
                    </a:ext>
                  </a:extLst>
                </p:cNvPr>
                <p:cNvSpPr>
                  <a:spLocks/>
                </p:cNvSpPr>
                <p:nvPr/>
              </p:nvSpPr>
              <p:spPr bwMode="auto">
                <a:xfrm>
                  <a:off x="11971015" y="4925564"/>
                  <a:ext cx="456531" cy="560555"/>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7" name="Freeform 656">
                  <a:extLst>
                    <a:ext uri="{FF2B5EF4-FFF2-40B4-BE49-F238E27FC236}">
                      <a16:creationId xmlns:a16="http://schemas.microsoft.com/office/drawing/2014/main" id="{E28E6076-B607-2F4F-881E-EA99FE0A6532}"/>
                    </a:ext>
                  </a:extLst>
                </p:cNvPr>
                <p:cNvSpPr>
                  <a:spLocks/>
                </p:cNvSpPr>
                <p:nvPr/>
              </p:nvSpPr>
              <p:spPr bwMode="auto">
                <a:xfrm>
                  <a:off x="12776043" y="5098891"/>
                  <a:ext cx="909578" cy="571620"/>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8" name="Freeform 657">
                  <a:extLst>
                    <a:ext uri="{FF2B5EF4-FFF2-40B4-BE49-F238E27FC236}">
                      <a16:creationId xmlns:a16="http://schemas.microsoft.com/office/drawing/2014/main" id="{0150BD23-D52F-844A-8605-CE94D38BFFA9}"/>
                    </a:ext>
                  </a:extLst>
                </p:cNvPr>
                <p:cNvSpPr>
                  <a:spLocks/>
                </p:cNvSpPr>
                <p:nvPr/>
              </p:nvSpPr>
              <p:spPr bwMode="auto">
                <a:xfrm>
                  <a:off x="12490276" y="5312785"/>
                  <a:ext cx="306678" cy="132762"/>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9" name="Freeform 658">
                  <a:extLst>
                    <a:ext uri="{FF2B5EF4-FFF2-40B4-BE49-F238E27FC236}">
                      <a16:creationId xmlns:a16="http://schemas.microsoft.com/office/drawing/2014/main" id="{AE20D24F-2F6E-EF45-88AC-7351C499ECC9}"/>
                    </a:ext>
                  </a:extLst>
                </p:cNvPr>
                <p:cNvSpPr>
                  <a:spLocks/>
                </p:cNvSpPr>
                <p:nvPr/>
              </p:nvSpPr>
              <p:spPr bwMode="auto">
                <a:xfrm>
                  <a:off x="12828315" y="4825988"/>
                  <a:ext cx="480926" cy="379853"/>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0" name="Freeform 659">
                  <a:extLst>
                    <a:ext uri="{FF2B5EF4-FFF2-40B4-BE49-F238E27FC236}">
                      <a16:creationId xmlns:a16="http://schemas.microsoft.com/office/drawing/2014/main" id="{62BF5DBA-A6EC-004E-8F88-37F3DE6372BB}"/>
                    </a:ext>
                  </a:extLst>
                </p:cNvPr>
                <p:cNvSpPr>
                  <a:spLocks/>
                </p:cNvSpPr>
                <p:nvPr/>
              </p:nvSpPr>
              <p:spPr bwMode="auto">
                <a:xfrm>
                  <a:off x="12716798" y="4803861"/>
                  <a:ext cx="296221" cy="20652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1" name="Freeform 660">
                  <a:extLst>
                    <a:ext uri="{FF2B5EF4-FFF2-40B4-BE49-F238E27FC236}">
                      <a16:creationId xmlns:a16="http://schemas.microsoft.com/office/drawing/2014/main" id="{6D075096-CDBA-CC40-8787-F82D0A908AD2}"/>
                    </a:ext>
                  </a:extLst>
                </p:cNvPr>
                <p:cNvSpPr>
                  <a:spLocks/>
                </p:cNvSpPr>
                <p:nvPr/>
              </p:nvSpPr>
              <p:spPr bwMode="auto">
                <a:xfrm>
                  <a:off x="12716798" y="4674786"/>
                  <a:ext cx="365924" cy="195460"/>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2" name="Freeform 661">
                  <a:extLst>
                    <a:ext uri="{FF2B5EF4-FFF2-40B4-BE49-F238E27FC236}">
                      <a16:creationId xmlns:a16="http://schemas.microsoft.com/office/drawing/2014/main" id="{2422533A-192E-2642-AB25-42623C000450}"/>
                    </a:ext>
                  </a:extLst>
                </p:cNvPr>
                <p:cNvSpPr>
                  <a:spLocks/>
                </p:cNvSpPr>
                <p:nvPr/>
              </p:nvSpPr>
              <p:spPr bwMode="auto">
                <a:xfrm>
                  <a:off x="12828315" y="4556776"/>
                  <a:ext cx="243950" cy="162265"/>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3" name="Freeform 662">
                  <a:extLst>
                    <a:ext uri="{FF2B5EF4-FFF2-40B4-BE49-F238E27FC236}">
                      <a16:creationId xmlns:a16="http://schemas.microsoft.com/office/drawing/2014/main" id="{90934C26-D336-E54F-BEB4-FD33B17463DA}"/>
                    </a:ext>
                  </a:extLst>
                </p:cNvPr>
                <p:cNvSpPr>
                  <a:spLocks/>
                </p:cNvSpPr>
                <p:nvPr/>
              </p:nvSpPr>
              <p:spPr bwMode="auto">
                <a:xfrm>
                  <a:off x="12643616" y="4892371"/>
                  <a:ext cx="163794" cy="84822"/>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4" name="Freeform 663">
                  <a:extLst>
                    <a:ext uri="{FF2B5EF4-FFF2-40B4-BE49-F238E27FC236}">
                      <a16:creationId xmlns:a16="http://schemas.microsoft.com/office/drawing/2014/main" id="{04E31012-195C-E947-B854-125D5C8B772A}"/>
                    </a:ext>
                  </a:extLst>
                </p:cNvPr>
                <p:cNvSpPr>
                  <a:spLocks/>
                </p:cNvSpPr>
                <p:nvPr/>
              </p:nvSpPr>
              <p:spPr bwMode="auto">
                <a:xfrm>
                  <a:off x="12389209" y="4914495"/>
                  <a:ext cx="487895" cy="453608"/>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5" name="Freeform 664">
                  <a:extLst>
                    <a:ext uri="{FF2B5EF4-FFF2-40B4-BE49-F238E27FC236}">
                      <a16:creationId xmlns:a16="http://schemas.microsoft.com/office/drawing/2014/main" id="{ABD5A4D1-30E6-B54B-B4BE-78B31692DE5C}"/>
                    </a:ext>
                  </a:extLst>
                </p:cNvPr>
                <p:cNvSpPr>
                  <a:spLocks/>
                </p:cNvSpPr>
                <p:nvPr/>
              </p:nvSpPr>
              <p:spPr bwMode="auto">
                <a:xfrm>
                  <a:off x="12685430" y="5390233"/>
                  <a:ext cx="470472" cy="324533"/>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6" name="Freeform 665">
                  <a:extLst>
                    <a:ext uri="{FF2B5EF4-FFF2-40B4-BE49-F238E27FC236}">
                      <a16:creationId xmlns:a16="http://schemas.microsoft.com/office/drawing/2014/main" id="{FC4169EA-07EE-704A-AF11-20B5535AAD4B}"/>
                    </a:ext>
                  </a:extLst>
                </p:cNvPr>
                <p:cNvSpPr>
                  <a:spLocks/>
                </p:cNvSpPr>
                <p:nvPr/>
              </p:nvSpPr>
              <p:spPr bwMode="auto">
                <a:xfrm>
                  <a:off x="13013019" y="5379168"/>
                  <a:ext cx="170762" cy="217588"/>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7" name="Freeform 666">
                  <a:extLst>
                    <a:ext uri="{FF2B5EF4-FFF2-40B4-BE49-F238E27FC236}">
                      <a16:creationId xmlns:a16="http://schemas.microsoft.com/office/drawing/2014/main" id="{3B480052-D880-8246-803F-62C58FECECC8}"/>
                    </a:ext>
                  </a:extLst>
                </p:cNvPr>
                <p:cNvSpPr>
                  <a:spLocks/>
                </p:cNvSpPr>
                <p:nvPr/>
              </p:nvSpPr>
              <p:spPr bwMode="auto">
                <a:xfrm>
                  <a:off x="13082720" y="5497178"/>
                  <a:ext cx="101063" cy="110635"/>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8" name="Freeform 667">
                  <a:extLst>
                    <a:ext uri="{FF2B5EF4-FFF2-40B4-BE49-F238E27FC236}">
                      <a16:creationId xmlns:a16="http://schemas.microsoft.com/office/drawing/2014/main" id="{0D8223CD-F6C4-1642-A720-07BFA0494EEC}"/>
                    </a:ext>
                  </a:extLst>
                </p:cNvPr>
                <p:cNvSpPr>
                  <a:spLocks/>
                </p:cNvSpPr>
                <p:nvPr/>
              </p:nvSpPr>
              <p:spPr bwMode="auto">
                <a:xfrm>
                  <a:off x="12776043" y="5670508"/>
                  <a:ext cx="327588" cy="20652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9" name="Freeform 668">
                  <a:extLst>
                    <a:ext uri="{FF2B5EF4-FFF2-40B4-BE49-F238E27FC236}">
                      <a16:creationId xmlns:a16="http://schemas.microsoft.com/office/drawing/2014/main" id="{0C9A8EAF-F231-FD4A-ABFF-A783A275E46B}"/>
                    </a:ext>
                  </a:extLst>
                </p:cNvPr>
                <p:cNvSpPr>
                  <a:spLocks/>
                </p:cNvSpPr>
                <p:nvPr/>
              </p:nvSpPr>
              <p:spPr bwMode="auto">
                <a:xfrm>
                  <a:off x="12458909" y="5618879"/>
                  <a:ext cx="184705" cy="162265"/>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0" name="Freeform 669">
                  <a:extLst>
                    <a:ext uri="{FF2B5EF4-FFF2-40B4-BE49-F238E27FC236}">
                      <a16:creationId xmlns:a16="http://schemas.microsoft.com/office/drawing/2014/main" id="{9341929F-5D2B-C640-8A1E-8C062B334326}"/>
                    </a:ext>
                  </a:extLst>
                </p:cNvPr>
                <p:cNvSpPr>
                  <a:spLocks/>
                </p:cNvSpPr>
                <p:nvPr/>
              </p:nvSpPr>
              <p:spPr bwMode="auto">
                <a:xfrm>
                  <a:off x="12591337" y="5541433"/>
                  <a:ext cx="226522" cy="291340"/>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1" name="Freeform 670">
                  <a:extLst>
                    <a:ext uri="{FF2B5EF4-FFF2-40B4-BE49-F238E27FC236}">
                      <a16:creationId xmlns:a16="http://schemas.microsoft.com/office/drawing/2014/main" id="{E94CB368-F0BC-6A45-AE5A-112821378E59}"/>
                    </a:ext>
                  </a:extLst>
                </p:cNvPr>
                <p:cNvSpPr>
                  <a:spLocks/>
                </p:cNvSpPr>
                <p:nvPr/>
              </p:nvSpPr>
              <p:spPr bwMode="auto">
                <a:xfrm>
                  <a:off x="12469365" y="5368107"/>
                  <a:ext cx="358955" cy="20652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2" name="Freeform 671">
                  <a:extLst>
                    <a:ext uri="{FF2B5EF4-FFF2-40B4-BE49-F238E27FC236}">
                      <a16:creationId xmlns:a16="http://schemas.microsoft.com/office/drawing/2014/main" id="{0DE4D9CC-D3F3-9E4C-B248-903031B1802D}"/>
                    </a:ext>
                  </a:extLst>
                </p:cNvPr>
                <p:cNvSpPr>
                  <a:spLocks/>
                </p:cNvSpPr>
                <p:nvPr/>
              </p:nvSpPr>
              <p:spPr bwMode="auto">
                <a:xfrm>
                  <a:off x="12674975" y="5832776"/>
                  <a:ext cx="317135" cy="346660"/>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3" name="Freeform 672">
                  <a:extLst>
                    <a:ext uri="{FF2B5EF4-FFF2-40B4-BE49-F238E27FC236}">
                      <a16:creationId xmlns:a16="http://schemas.microsoft.com/office/drawing/2014/main" id="{813FAC26-CD85-4445-B7A5-2A91844E32C1}"/>
                    </a:ext>
                  </a:extLst>
                </p:cNvPr>
                <p:cNvSpPr>
                  <a:spLocks/>
                </p:cNvSpPr>
                <p:nvPr/>
              </p:nvSpPr>
              <p:spPr bwMode="auto">
                <a:xfrm>
                  <a:off x="12960746" y="5814333"/>
                  <a:ext cx="153338" cy="106947"/>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4" name="Freeform 673">
                  <a:extLst>
                    <a:ext uri="{FF2B5EF4-FFF2-40B4-BE49-F238E27FC236}">
                      <a16:creationId xmlns:a16="http://schemas.microsoft.com/office/drawing/2014/main" id="{BA4AA61C-F1FC-3545-831C-B5BF21317695}"/>
                    </a:ext>
                  </a:extLst>
                </p:cNvPr>
                <p:cNvSpPr>
                  <a:spLocks/>
                </p:cNvSpPr>
                <p:nvPr/>
              </p:nvSpPr>
              <p:spPr bwMode="auto">
                <a:xfrm>
                  <a:off x="12633159" y="5781146"/>
                  <a:ext cx="90610" cy="195460"/>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5" name="Freeform 674">
                  <a:extLst>
                    <a:ext uri="{FF2B5EF4-FFF2-40B4-BE49-F238E27FC236}">
                      <a16:creationId xmlns:a16="http://schemas.microsoft.com/office/drawing/2014/main" id="{53226098-DE3F-DA4E-9DCF-4C7FED9B3BA2}"/>
                    </a:ext>
                  </a:extLst>
                </p:cNvPr>
                <p:cNvSpPr>
                  <a:spLocks/>
                </p:cNvSpPr>
                <p:nvPr/>
              </p:nvSpPr>
              <p:spPr bwMode="auto">
                <a:xfrm>
                  <a:off x="12685430" y="5803274"/>
                  <a:ext cx="132428" cy="95888"/>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6" name="Freeform 675">
                  <a:extLst>
                    <a:ext uri="{FF2B5EF4-FFF2-40B4-BE49-F238E27FC236}">
                      <a16:creationId xmlns:a16="http://schemas.microsoft.com/office/drawing/2014/main" id="{A71CCB67-1708-BE4A-8459-DB9C10BA849E}"/>
                    </a:ext>
                  </a:extLst>
                </p:cNvPr>
                <p:cNvSpPr>
                  <a:spLocks/>
                </p:cNvSpPr>
                <p:nvPr/>
              </p:nvSpPr>
              <p:spPr bwMode="auto">
                <a:xfrm>
                  <a:off x="13807594" y="5865963"/>
                  <a:ext cx="195159" cy="173330"/>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7" name="Freeform 676">
                  <a:extLst>
                    <a:ext uri="{FF2B5EF4-FFF2-40B4-BE49-F238E27FC236}">
                      <a16:creationId xmlns:a16="http://schemas.microsoft.com/office/drawing/2014/main" id="{9CA64DAF-4700-6C4D-9DE6-610C3882BE93}"/>
                    </a:ext>
                  </a:extLst>
                </p:cNvPr>
                <p:cNvSpPr>
                  <a:spLocks/>
                </p:cNvSpPr>
                <p:nvPr/>
              </p:nvSpPr>
              <p:spPr bwMode="auto">
                <a:xfrm>
                  <a:off x="13880778" y="5954473"/>
                  <a:ext cx="1010641" cy="907212"/>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8" name="Freeform 677">
                  <a:extLst>
                    <a:ext uri="{FF2B5EF4-FFF2-40B4-BE49-F238E27FC236}">
                      <a16:creationId xmlns:a16="http://schemas.microsoft.com/office/drawing/2014/main" id="{AE0D04BB-05EF-834F-95A2-34A3C6EAD117}"/>
                    </a:ext>
                  </a:extLst>
                </p:cNvPr>
                <p:cNvSpPr>
                  <a:spLocks/>
                </p:cNvSpPr>
                <p:nvPr/>
              </p:nvSpPr>
              <p:spPr bwMode="auto">
                <a:xfrm>
                  <a:off x="13901688" y="5965538"/>
                  <a:ext cx="80156" cy="6269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9" name="Freeform 678">
                  <a:extLst>
                    <a:ext uri="{FF2B5EF4-FFF2-40B4-BE49-F238E27FC236}">
                      <a16:creationId xmlns:a16="http://schemas.microsoft.com/office/drawing/2014/main" id="{2DE20014-DE89-7E42-AB42-1E5C7FBF88A2}"/>
                    </a:ext>
                  </a:extLst>
                </p:cNvPr>
                <p:cNvSpPr>
                  <a:spLocks/>
                </p:cNvSpPr>
                <p:nvPr/>
              </p:nvSpPr>
              <p:spPr bwMode="auto">
                <a:xfrm>
                  <a:off x="13664707" y="5703698"/>
                  <a:ext cx="358955" cy="195460"/>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0" name="Freeform 679">
                  <a:extLst>
                    <a:ext uri="{FF2B5EF4-FFF2-40B4-BE49-F238E27FC236}">
                      <a16:creationId xmlns:a16="http://schemas.microsoft.com/office/drawing/2014/main" id="{74B3F8FD-22D7-0046-AFAD-74297E5EADB3}"/>
                    </a:ext>
                  </a:extLst>
                </p:cNvPr>
                <p:cNvSpPr>
                  <a:spLocks/>
                </p:cNvSpPr>
                <p:nvPr/>
              </p:nvSpPr>
              <p:spPr bwMode="auto">
                <a:xfrm>
                  <a:off x="13912144" y="5832776"/>
                  <a:ext cx="275312" cy="228650"/>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1" name="Freeform 680">
                  <a:extLst>
                    <a:ext uri="{FF2B5EF4-FFF2-40B4-BE49-F238E27FC236}">
                      <a16:creationId xmlns:a16="http://schemas.microsoft.com/office/drawing/2014/main" id="{257F4453-1017-494E-9C50-9949214E05E4}"/>
                    </a:ext>
                  </a:extLst>
                </p:cNvPr>
                <p:cNvSpPr>
                  <a:spLocks/>
                </p:cNvSpPr>
                <p:nvPr/>
              </p:nvSpPr>
              <p:spPr bwMode="auto">
                <a:xfrm>
                  <a:off x="14002751" y="6548221"/>
                  <a:ext cx="90610" cy="110635"/>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2" name="Freeform 681">
                  <a:extLst>
                    <a:ext uri="{FF2B5EF4-FFF2-40B4-BE49-F238E27FC236}">
                      <a16:creationId xmlns:a16="http://schemas.microsoft.com/office/drawing/2014/main" id="{686A156B-E81C-A946-AE2E-6C33EA94FDA3}"/>
                    </a:ext>
                  </a:extLst>
                </p:cNvPr>
                <p:cNvSpPr>
                  <a:spLocks/>
                </p:cNvSpPr>
                <p:nvPr/>
              </p:nvSpPr>
              <p:spPr bwMode="auto">
                <a:xfrm>
                  <a:off x="13431218" y="6138866"/>
                  <a:ext cx="355468" cy="291340"/>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3" name="Freeform 682">
                  <a:extLst>
                    <a:ext uri="{FF2B5EF4-FFF2-40B4-BE49-F238E27FC236}">
                      <a16:creationId xmlns:a16="http://schemas.microsoft.com/office/drawing/2014/main" id="{C54D3BF9-9846-2841-8B76-B41BD94566F4}"/>
                    </a:ext>
                  </a:extLst>
                </p:cNvPr>
                <p:cNvSpPr>
                  <a:spLocks/>
                </p:cNvSpPr>
                <p:nvPr/>
              </p:nvSpPr>
              <p:spPr bwMode="auto">
                <a:xfrm>
                  <a:off x="13595009" y="6116740"/>
                  <a:ext cx="508807" cy="508924"/>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4" name="Freeform 683">
                  <a:extLst>
                    <a:ext uri="{FF2B5EF4-FFF2-40B4-BE49-F238E27FC236}">
                      <a16:creationId xmlns:a16="http://schemas.microsoft.com/office/drawing/2014/main" id="{A7245EC7-935F-0046-B1D4-A8E8C2996E28}"/>
                    </a:ext>
                  </a:extLst>
                </p:cNvPr>
                <p:cNvSpPr>
                  <a:spLocks/>
                </p:cNvSpPr>
                <p:nvPr/>
              </p:nvSpPr>
              <p:spPr bwMode="auto">
                <a:xfrm>
                  <a:off x="12950289" y="5821713"/>
                  <a:ext cx="968821" cy="390912"/>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5" name="Freeform 684">
                  <a:extLst>
                    <a:ext uri="{FF2B5EF4-FFF2-40B4-BE49-F238E27FC236}">
                      <a16:creationId xmlns:a16="http://schemas.microsoft.com/office/drawing/2014/main" id="{0F7D947B-97A6-0848-9FB1-FDCECAB22868}"/>
                    </a:ext>
                  </a:extLst>
                </p:cNvPr>
                <p:cNvSpPr>
                  <a:spLocks/>
                </p:cNvSpPr>
                <p:nvPr/>
              </p:nvSpPr>
              <p:spPr bwMode="auto">
                <a:xfrm>
                  <a:off x="13389395" y="6441273"/>
                  <a:ext cx="1073370" cy="910903"/>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6" name="Freeform 685">
                  <a:extLst>
                    <a:ext uri="{FF2B5EF4-FFF2-40B4-BE49-F238E27FC236}">
                      <a16:creationId xmlns:a16="http://schemas.microsoft.com/office/drawing/2014/main" id="{21CF6D3F-5A24-C445-BCF6-F881D8FF20F1}"/>
                    </a:ext>
                  </a:extLst>
                </p:cNvPr>
                <p:cNvSpPr>
                  <a:spLocks/>
                </p:cNvSpPr>
                <p:nvPr/>
              </p:nvSpPr>
              <p:spPr bwMode="auto">
                <a:xfrm>
                  <a:off x="13410305" y="6374888"/>
                  <a:ext cx="212583" cy="23971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7" name="Freeform 686">
                  <a:extLst>
                    <a:ext uri="{FF2B5EF4-FFF2-40B4-BE49-F238E27FC236}">
                      <a16:creationId xmlns:a16="http://schemas.microsoft.com/office/drawing/2014/main" id="{A7A62F14-19FD-B045-89B2-F29FABC6AFE7}"/>
                    </a:ext>
                  </a:extLst>
                </p:cNvPr>
                <p:cNvSpPr>
                  <a:spLocks/>
                </p:cNvSpPr>
                <p:nvPr/>
              </p:nvSpPr>
              <p:spPr bwMode="auto">
                <a:xfrm>
                  <a:off x="13420761" y="6290071"/>
                  <a:ext cx="80156" cy="95888"/>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8" name="Freeform 687">
                  <a:extLst>
                    <a:ext uri="{FF2B5EF4-FFF2-40B4-BE49-F238E27FC236}">
                      <a16:creationId xmlns:a16="http://schemas.microsoft.com/office/drawing/2014/main" id="{E80D2F01-AC93-C742-A6FC-AA32C5470DC2}"/>
                    </a:ext>
                  </a:extLst>
                </p:cNvPr>
                <p:cNvSpPr>
                  <a:spLocks/>
                </p:cNvSpPr>
                <p:nvPr/>
              </p:nvSpPr>
              <p:spPr bwMode="auto">
                <a:xfrm>
                  <a:off x="13410305" y="6419146"/>
                  <a:ext cx="31366" cy="77445"/>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9" name="Freeform 688">
                  <a:extLst>
                    <a:ext uri="{FF2B5EF4-FFF2-40B4-BE49-F238E27FC236}">
                      <a16:creationId xmlns:a16="http://schemas.microsoft.com/office/drawing/2014/main" id="{FFD7663C-C7CF-1947-8922-3DCF7871199C}"/>
                    </a:ext>
                  </a:extLst>
                </p:cNvPr>
                <p:cNvSpPr>
                  <a:spLocks/>
                </p:cNvSpPr>
                <p:nvPr/>
              </p:nvSpPr>
              <p:spPr bwMode="auto">
                <a:xfrm>
                  <a:off x="13368487" y="6374888"/>
                  <a:ext cx="83638" cy="283968"/>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30" name="Freeform 689">
                  <a:extLst>
                    <a:ext uri="{FF2B5EF4-FFF2-40B4-BE49-F238E27FC236}">
                      <a16:creationId xmlns:a16="http://schemas.microsoft.com/office/drawing/2014/main" id="{B53E94B7-F4AB-CA43-9DC5-3590D647E61F}"/>
                    </a:ext>
                  </a:extLst>
                </p:cNvPr>
                <p:cNvSpPr>
                  <a:spLocks/>
                </p:cNvSpPr>
                <p:nvPr/>
              </p:nvSpPr>
              <p:spPr bwMode="auto">
                <a:xfrm>
                  <a:off x="14215333" y="6798993"/>
                  <a:ext cx="52274" cy="84822"/>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31" name="Freeform 690">
                  <a:extLst>
                    <a:ext uri="{FF2B5EF4-FFF2-40B4-BE49-F238E27FC236}">
                      <a16:creationId xmlns:a16="http://schemas.microsoft.com/office/drawing/2014/main" id="{58F2D4BA-CACC-FB42-9BCE-080038FB7B06}"/>
                    </a:ext>
                  </a:extLst>
                </p:cNvPr>
                <p:cNvSpPr>
                  <a:spLocks/>
                </p:cNvSpPr>
                <p:nvPr/>
              </p:nvSpPr>
              <p:spPr bwMode="auto">
                <a:xfrm>
                  <a:off x="13797140" y="7200972"/>
                  <a:ext cx="543654" cy="365100"/>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32" name="Freeform 691">
                  <a:extLst>
                    <a:ext uri="{FF2B5EF4-FFF2-40B4-BE49-F238E27FC236}">
                      <a16:creationId xmlns:a16="http://schemas.microsoft.com/office/drawing/2014/main" id="{91F281BC-9A12-384C-8432-844E16A8B797}"/>
                    </a:ext>
                  </a:extLst>
                </p:cNvPr>
                <p:cNvSpPr>
                  <a:spLocks/>
                </p:cNvSpPr>
                <p:nvPr/>
              </p:nvSpPr>
              <p:spPr bwMode="auto">
                <a:xfrm>
                  <a:off x="14278062" y="6798993"/>
                  <a:ext cx="418195" cy="531052"/>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33" name="Freeform 692">
                  <a:extLst>
                    <a:ext uri="{FF2B5EF4-FFF2-40B4-BE49-F238E27FC236}">
                      <a16:creationId xmlns:a16="http://schemas.microsoft.com/office/drawing/2014/main" id="{D34E697A-FC1E-2D4C-AC0B-EAB8984DE800}"/>
                    </a:ext>
                  </a:extLst>
                </p:cNvPr>
                <p:cNvSpPr>
                  <a:spLocks/>
                </p:cNvSpPr>
                <p:nvPr/>
              </p:nvSpPr>
              <p:spPr bwMode="auto">
                <a:xfrm>
                  <a:off x="15166728" y="5759019"/>
                  <a:ext cx="561082" cy="258152"/>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34" name="Freeform 693">
                  <a:extLst>
                    <a:ext uri="{FF2B5EF4-FFF2-40B4-BE49-F238E27FC236}">
                      <a16:creationId xmlns:a16="http://schemas.microsoft.com/office/drawing/2014/main" id="{95B54E6C-D8FB-A342-8DAB-BBA2CD2D6D0F}"/>
                    </a:ext>
                  </a:extLst>
                </p:cNvPr>
                <p:cNvSpPr>
                  <a:spLocks/>
                </p:cNvSpPr>
                <p:nvPr/>
              </p:nvSpPr>
              <p:spPr bwMode="auto">
                <a:xfrm>
                  <a:off x="14483677" y="5596753"/>
                  <a:ext cx="909578" cy="564242"/>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35" name="Freeform 694">
                  <a:extLst>
                    <a:ext uri="{FF2B5EF4-FFF2-40B4-BE49-F238E27FC236}">
                      <a16:creationId xmlns:a16="http://schemas.microsoft.com/office/drawing/2014/main" id="{97459EAF-5DD0-5B46-AD87-AB1BE2C0D2EF}"/>
                    </a:ext>
                  </a:extLst>
                </p:cNvPr>
                <p:cNvSpPr>
                  <a:spLocks/>
                </p:cNvSpPr>
                <p:nvPr/>
              </p:nvSpPr>
              <p:spPr bwMode="auto">
                <a:xfrm>
                  <a:off x="14758990" y="6223688"/>
                  <a:ext cx="0" cy="1106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36" name="Freeform 695">
                  <a:extLst>
                    <a:ext uri="{FF2B5EF4-FFF2-40B4-BE49-F238E27FC236}">
                      <a16:creationId xmlns:a16="http://schemas.microsoft.com/office/drawing/2014/main" id="{68460ABB-B83E-374B-A718-358D41D0B2FE}"/>
                    </a:ext>
                  </a:extLst>
                </p:cNvPr>
                <p:cNvSpPr>
                  <a:spLocks/>
                </p:cNvSpPr>
                <p:nvPr/>
              </p:nvSpPr>
              <p:spPr bwMode="auto">
                <a:xfrm>
                  <a:off x="14288517" y="5792208"/>
                  <a:ext cx="745781" cy="464670"/>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37" name="Freeform 696">
                  <a:extLst>
                    <a:ext uri="{FF2B5EF4-FFF2-40B4-BE49-F238E27FC236}">
                      <a16:creationId xmlns:a16="http://schemas.microsoft.com/office/drawing/2014/main" id="{6AA8E468-BF74-E841-9758-30312AB5E3C8}"/>
                    </a:ext>
                  </a:extLst>
                </p:cNvPr>
                <p:cNvSpPr>
                  <a:spLocks/>
                </p:cNvSpPr>
                <p:nvPr/>
              </p:nvSpPr>
              <p:spPr bwMode="auto">
                <a:xfrm>
                  <a:off x="15076121" y="5899156"/>
                  <a:ext cx="407739" cy="291340"/>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38" name="Freeform 697">
                  <a:extLst>
                    <a:ext uri="{FF2B5EF4-FFF2-40B4-BE49-F238E27FC236}">
                      <a16:creationId xmlns:a16="http://schemas.microsoft.com/office/drawing/2014/main" id="{03C01B9A-1E2C-AC4E-8E9B-68138F2F2F01}"/>
                    </a:ext>
                  </a:extLst>
                </p:cNvPr>
                <p:cNvSpPr>
                  <a:spLocks/>
                </p:cNvSpPr>
                <p:nvPr/>
              </p:nvSpPr>
              <p:spPr bwMode="auto">
                <a:xfrm>
                  <a:off x="14748536" y="6149931"/>
                  <a:ext cx="846851" cy="800268"/>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39" name="Freeform 698">
                  <a:extLst>
                    <a:ext uri="{FF2B5EF4-FFF2-40B4-BE49-F238E27FC236}">
                      <a16:creationId xmlns:a16="http://schemas.microsoft.com/office/drawing/2014/main" id="{A3114EA3-1272-7A4B-BE28-9FAB804E1B48}"/>
                    </a:ext>
                  </a:extLst>
                </p:cNvPr>
                <p:cNvSpPr>
                  <a:spLocks/>
                </p:cNvSpPr>
                <p:nvPr/>
              </p:nvSpPr>
              <p:spPr bwMode="auto">
                <a:xfrm>
                  <a:off x="14706715" y="6050359"/>
                  <a:ext cx="766694" cy="575305"/>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40" name="Freeform 699">
                  <a:extLst>
                    <a:ext uri="{FF2B5EF4-FFF2-40B4-BE49-F238E27FC236}">
                      <a16:creationId xmlns:a16="http://schemas.microsoft.com/office/drawing/2014/main" id="{16742CFA-BFF8-234B-BC94-F5A4328F71EA}"/>
                    </a:ext>
                  </a:extLst>
                </p:cNvPr>
                <p:cNvSpPr>
                  <a:spLocks/>
                </p:cNvSpPr>
                <p:nvPr/>
              </p:nvSpPr>
              <p:spPr bwMode="auto">
                <a:xfrm>
                  <a:off x="14637016" y="5585688"/>
                  <a:ext cx="27879" cy="44255"/>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41" name="Freeform 700">
                  <a:extLst>
                    <a:ext uri="{FF2B5EF4-FFF2-40B4-BE49-F238E27FC236}">
                      <a16:creationId xmlns:a16="http://schemas.microsoft.com/office/drawing/2014/main" id="{EF59C7C4-A3C5-004A-9BB7-45CAE2D7E4CA}"/>
                    </a:ext>
                  </a:extLst>
                </p:cNvPr>
                <p:cNvSpPr>
                  <a:spLocks noEditPoints="1"/>
                </p:cNvSpPr>
                <p:nvPr/>
              </p:nvSpPr>
              <p:spPr bwMode="auto">
                <a:xfrm>
                  <a:off x="13992294" y="4903436"/>
                  <a:ext cx="2073558" cy="105104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42" name="Freeform 701">
                  <a:extLst>
                    <a:ext uri="{FF2B5EF4-FFF2-40B4-BE49-F238E27FC236}">
                      <a16:creationId xmlns:a16="http://schemas.microsoft.com/office/drawing/2014/main" id="{FA41888B-E13B-6343-8D38-34D0302986E4}"/>
                    </a:ext>
                  </a:extLst>
                </p:cNvPr>
                <p:cNvSpPr>
                  <a:spLocks/>
                </p:cNvSpPr>
                <p:nvPr/>
              </p:nvSpPr>
              <p:spPr bwMode="auto">
                <a:xfrm>
                  <a:off x="15114456" y="6212623"/>
                  <a:ext cx="1432322" cy="1615282"/>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43" name="Freeform 702">
                  <a:extLst>
                    <a:ext uri="{FF2B5EF4-FFF2-40B4-BE49-F238E27FC236}">
                      <a16:creationId xmlns:a16="http://schemas.microsoft.com/office/drawing/2014/main" id="{BA15194B-05D4-F547-AAEF-ED8B14AE221F}"/>
                    </a:ext>
                  </a:extLst>
                </p:cNvPr>
                <p:cNvSpPr>
                  <a:spLocks/>
                </p:cNvSpPr>
                <p:nvPr/>
              </p:nvSpPr>
              <p:spPr bwMode="auto">
                <a:xfrm>
                  <a:off x="16292375" y="6658855"/>
                  <a:ext cx="418195" cy="1062105"/>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44" name="Freeform 703">
                  <a:extLst>
                    <a:ext uri="{FF2B5EF4-FFF2-40B4-BE49-F238E27FC236}">
                      <a16:creationId xmlns:a16="http://schemas.microsoft.com/office/drawing/2014/main" id="{A9EFA6E9-417B-0447-8E3A-40BB1D81F2A8}"/>
                    </a:ext>
                  </a:extLst>
                </p:cNvPr>
                <p:cNvSpPr>
                  <a:spLocks/>
                </p:cNvSpPr>
                <p:nvPr/>
              </p:nvSpPr>
              <p:spPr bwMode="auto">
                <a:xfrm>
                  <a:off x="16097216" y="6787928"/>
                  <a:ext cx="233496" cy="30240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45" name="Freeform 704">
                  <a:extLst>
                    <a:ext uri="{FF2B5EF4-FFF2-40B4-BE49-F238E27FC236}">
                      <a16:creationId xmlns:a16="http://schemas.microsoft.com/office/drawing/2014/main" id="{335D2F90-226B-5C49-839E-ED5C75C8E7E8}"/>
                    </a:ext>
                  </a:extLst>
                </p:cNvPr>
                <p:cNvSpPr>
                  <a:spLocks/>
                </p:cNvSpPr>
                <p:nvPr/>
              </p:nvSpPr>
              <p:spPr bwMode="auto">
                <a:xfrm>
                  <a:off x="16536322" y="7123524"/>
                  <a:ext cx="428652" cy="833457"/>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46" name="Freeform 705">
                  <a:extLst>
                    <a:ext uri="{FF2B5EF4-FFF2-40B4-BE49-F238E27FC236}">
                      <a16:creationId xmlns:a16="http://schemas.microsoft.com/office/drawing/2014/main" id="{9EAE49FC-D305-7946-8528-D18F33B7038C}"/>
                    </a:ext>
                  </a:extLst>
                </p:cNvPr>
                <p:cNvSpPr>
                  <a:spLocks/>
                </p:cNvSpPr>
                <p:nvPr/>
              </p:nvSpPr>
              <p:spPr bwMode="auto">
                <a:xfrm>
                  <a:off x="16769816" y="6950195"/>
                  <a:ext cx="390316" cy="84452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47" name="Freeform 706">
                  <a:extLst>
                    <a:ext uri="{FF2B5EF4-FFF2-40B4-BE49-F238E27FC236}">
                      <a16:creationId xmlns:a16="http://schemas.microsoft.com/office/drawing/2014/main" id="{FBAB781C-EDDA-E442-AE08-3F4133EBD34B}"/>
                    </a:ext>
                  </a:extLst>
                </p:cNvPr>
                <p:cNvSpPr>
                  <a:spLocks/>
                </p:cNvSpPr>
                <p:nvPr/>
              </p:nvSpPr>
              <p:spPr bwMode="auto">
                <a:xfrm>
                  <a:off x="16679207" y="7016577"/>
                  <a:ext cx="376377" cy="486798"/>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48" name="Freeform 709">
                  <a:extLst>
                    <a:ext uri="{FF2B5EF4-FFF2-40B4-BE49-F238E27FC236}">
                      <a16:creationId xmlns:a16="http://schemas.microsoft.com/office/drawing/2014/main" id="{2311166C-46E7-384C-94D4-B28BD104E766}"/>
                    </a:ext>
                  </a:extLst>
                </p:cNvPr>
                <p:cNvSpPr>
                  <a:spLocks/>
                </p:cNvSpPr>
                <p:nvPr/>
              </p:nvSpPr>
              <p:spPr bwMode="auto">
                <a:xfrm>
                  <a:off x="17118313" y="8001238"/>
                  <a:ext cx="522745" cy="486798"/>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49" name="Freeform 710">
                  <a:extLst>
                    <a:ext uri="{FF2B5EF4-FFF2-40B4-BE49-F238E27FC236}">
                      <a16:creationId xmlns:a16="http://schemas.microsoft.com/office/drawing/2014/main" id="{A9A00CB9-3237-824C-B70B-7198ABCBF1C1}"/>
                    </a:ext>
                  </a:extLst>
                </p:cNvPr>
                <p:cNvSpPr>
                  <a:spLocks/>
                </p:cNvSpPr>
                <p:nvPr/>
              </p:nvSpPr>
              <p:spPr bwMode="auto">
                <a:xfrm>
                  <a:off x="17149676" y="7872160"/>
                  <a:ext cx="501837" cy="346660"/>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50" name="Freeform 711">
                  <a:extLst>
                    <a:ext uri="{FF2B5EF4-FFF2-40B4-BE49-F238E27FC236}">
                      <a16:creationId xmlns:a16="http://schemas.microsoft.com/office/drawing/2014/main" id="{8D95ECBA-492C-0240-A822-100B5019FEC6}"/>
                    </a:ext>
                  </a:extLst>
                </p:cNvPr>
                <p:cNvSpPr>
                  <a:spLocks/>
                </p:cNvSpPr>
                <p:nvPr/>
              </p:nvSpPr>
              <p:spPr bwMode="auto">
                <a:xfrm>
                  <a:off x="16128583" y="6669918"/>
                  <a:ext cx="174248" cy="106947"/>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51" name="Freeform 712">
                  <a:extLst>
                    <a:ext uri="{FF2B5EF4-FFF2-40B4-BE49-F238E27FC236}">
                      <a16:creationId xmlns:a16="http://schemas.microsoft.com/office/drawing/2014/main" id="{D472219A-672B-0645-9DC6-7F919BE8C5A6}"/>
                    </a:ext>
                  </a:extLst>
                </p:cNvPr>
                <p:cNvSpPr>
                  <a:spLocks/>
                </p:cNvSpPr>
                <p:nvPr/>
              </p:nvSpPr>
              <p:spPr bwMode="auto">
                <a:xfrm>
                  <a:off x="15727811" y="6548221"/>
                  <a:ext cx="379859" cy="250772"/>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52" name="Freeform 713">
                  <a:extLst>
                    <a:ext uri="{FF2B5EF4-FFF2-40B4-BE49-F238E27FC236}">
                      <a16:creationId xmlns:a16="http://schemas.microsoft.com/office/drawing/2014/main" id="{FFA285B6-589D-F249-A10B-3B477BDC1DC2}"/>
                    </a:ext>
                  </a:extLst>
                </p:cNvPr>
                <p:cNvSpPr>
                  <a:spLocks/>
                </p:cNvSpPr>
                <p:nvPr/>
              </p:nvSpPr>
              <p:spPr bwMode="auto">
                <a:xfrm>
                  <a:off x="16780270" y="7459121"/>
                  <a:ext cx="285766" cy="250772"/>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53" name="Freeform 714">
                  <a:extLst>
                    <a:ext uri="{FF2B5EF4-FFF2-40B4-BE49-F238E27FC236}">
                      <a16:creationId xmlns:a16="http://schemas.microsoft.com/office/drawing/2014/main" id="{C2ABAFFC-E754-4742-A64B-87EABCCBE6E4}"/>
                    </a:ext>
                  </a:extLst>
                </p:cNvPr>
                <p:cNvSpPr>
                  <a:spLocks/>
                </p:cNvSpPr>
                <p:nvPr/>
              </p:nvSpPr>
              <p:spPr bwMode="auto">
                <a:xfrm>
                  <a:off x="16668750" y="7901662"/>
                  <a:ext cx="226522" cy="283968"/>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54" name="Freeform 715">
                  <a:extLst>
                    <a:ext uri="{FF2B5EF4-FFF2-40B4-BE49-F238E27FC236}">
                      <a16:creationId xmlns:a16="http://schemas.microsoft.com/office/drawing/2014/main" id="{77D519E6-836E-3F4A-B1A1-E6E5881CE704}"/>
                    </a:ext>
                  </a:extLst>
                </p:cNvPr>
                <p:cNvSpPr>
                  <a:spLocks/>
                </p:cNvSpPr>
                <p:nvPr/>
              </p:nvSpPr>
              <p:spPr bwMode="auto">
                <a:xfrm>
                  <a:off x="15393253" y="5032509"/>
                  <a:ext cx="3063290" cy="2113145"/>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55" name="Freeform 716">
                  <a:extLst>
                    <a:ext uri="{FF2B5EF4-FFF2-40B4-BE49-F238E27FC236}">
                      <a16:creationId xmlns:a16="http://schemas.microsoft.com/office/drawing/2014/main" id="{A28A263F-70AF-744E-B83A-F04D0D8B4DB8}"/>
                    </a:ext>
                  </a:extLst>
                </p:cNvPr>
                <p:cNvSpPr>
                  <a:spLocks/>
                </p:cNvSpPr>
                <p:nvPr/>
              </p:nvSpPr>
              <p:spPr bwMode="auto">
                <a:xfrm>
                  <a:off x="16097216" y="5139459"/>
                  <a:ext cx="1603085" cy="737570"/>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56" name="Freeform 717">
                  <a:extLst>
                    <a:ext uri="{FF2B5EF4-FFF2-40B4-BE49-F238E27FC236}">
                      <a16:creationId xmlns:a16="http://schemas.microsoft.com/office/drawing/2014/main" id="{D4CBA5E4-DAA2-9C41-8FF5-CD247EBF18FE}"/>
                    </a:ext>
                  </a:extLst>
                </p:cNvPr>
                <p:cNvSpPr>
                  <a:spLocks/>
                </p:cNvSpPr>
                <p:nvPr/>
              </p:nvSpPr>
              <p:spPr bwMode="auto">
                <a:xfrm>
                  <a:off x="12235871" y="3723319"/>
                  <a:ext cx="641234" cy="1169055"/>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57" name="Freeform 718">
                  <a:extLst>
                    <a:ext uri="{FF2B5EF4-FFF2-40B4-BE49-F238E27FC236}">
                      <a16:creationId xmlns:a16="http://schemas.microsoft.com/office/drawing/2014/main" id="{54E414C7-D360-2540-AAC5-7BC749208D01}"/>
                    </a:ext>
                  </a:extLst>
                </p:cNvPr>
                <p:cNvSpPr>
                  <a:spLocks/>
                </p:cNvSpPr>
                <p:nvPr/>
              </p:nvSpPr>
              <p:spPr bwMode="auto">
                <a:xfrm>
                  <a:off x="12706344" y="3634811"/>
                  <a:ext cx="550626" cy="910903"/>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58" name="Freeform 719">
                  <a:extLst>
                    <a:ext uri="{FF2B5EF4-FFF2-40B4-BE49-F238E27FC236}">
                      <a16:creationId xmlns:a16="http://schemas.microsoft.com/office/drawing/2014/main" id="{A99F6533-275E-8341-9EE7-EEBABE70144B}"/>
                    </a:ext>
                  </a:extLst>
                </p:cNvPr>
                <p:cNvSpPr>
                  <a:spLocks/>
                </p:cNvSpPr>
                <p:nvPr/>
              </p:nvSpPr>
              <p:spPr bwMode="auto">
                <a:xfrm>
                  <a:off x="11918740" y="3527861"/>
                  <a:ext cx="1306864" cy="1157990"/>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59" name="Freeform 720">
                  <a:extLst>
                    <a:ext uri="{FF2B5EF4-FFF2-40B4-BE49-F238E27FC236}">
                      <a16:creationId xmlns:a16="http://schemas.microsoft.com/office/drawing/2014/main" id="{72684BA4-0E43-9444-B560-01A7ADAF1E02}"/>
                    </a:ext>
                  </a:extLst>
                </p:cNvPr>
                <p:cNvSpPr>
                  <a:spLocks noEditPoints="1"/>
                </p:cNvSpPr>
                <p:nvPr/>
              </p:nvSpPr>
              <p:spPr bwMode="auto">
                <a:xfrm>
                  <a:off x="13030443" y="2834544"/>
                  <a:ext cx="8276803" cy="3053550"/>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60" name="Freeform 721">
                  <a:extLst>
                    <a:ext uri="{FF2B5EF4-FFF2-40B4-BE49-F238E27FC236}">
                      <a16:creationId xmlns:a16="http://schemas.microsoft.com/office/drawing/2014/main" id="{08D393E0-1562-7348-9373-CF14062E00C9}"/>
                    </a:ext>
                  </a:extLst>
                </p:cNvPr>
                <p:cNvSpPr>
                  <a:spLocks/>
                </p:cNvSpPr>
                <p:nvPr/>
              </p:nvSpPr>
              <p:spPr bwMode="auto">
                <a:xfrm>
                  <a:off x="18773672" y="4988256"/>
                  <a:ext cx="153338" cy="346660"/>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61" name="Freeform 722">
                  <a:extLst>
                    <a:ext uri="{FF2B5EF4-FFF2-40B4-BE49-F238E27FC236}">
                      <a16:creationId xmlns:a16="http://schemas.microsoft.com/office/drawing/2014/main" id="{C5D5C82B-8664-8C40-9163-B4B7204999C1}"/>
                    </a:ext>
                  </a:extLst>
                </p:cNvPr>
                <p:cNvSpPr>
                  <a:spLocks/>
                </p:cNvSpPr>
                <p:nvPr/>
              </p:nvSpPr>
              <p:spPr bwMode="auto">
                <a:xfrm>
                  <a:off x="18805036" y="5323848"/>
                  <a:ext cx="153338" cy="250772"/>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62" name="Freeform 723">
                  <a:extLst>
                    <a:ext uri="{FF2B5EF4-FFF2-40B4-BE49-F238E27FC236}">
                      <a16:creationId xmlns:a16="http://schemas.microsoft.com/office/drawing/2014/main" id="{0189F17A-5CD1-274A-8434-D1B605E1EAA8}"/>
                    </a:ext>
                  </a:extLst>
                </p:cNvPr>
                <p:cNvSpPr>
                  <a:spLocks/>
                </p:cNvSpPr>
                <p:nvPr/>
              </p:nvSpPr>
              <p:spPr bwMode="auto">
                <a:xfrm>
                  <a:off x="17996524" y="6061424"/>
                  <a:ext cx="216069" cy="272902"/>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63" name="Freeform 724">
                  <a:extLst>
                    <a:ext uri="{FF2B5EF4-FFF2-40B4-BE49-F238E27FC236}">
                      <a16:creationId xmlns:a16="http://schemas.microsoft.com/office/drawing/2014/main" id="{24FE5D9B-4135-1243-A099-5086A524FB30}"/>
                    </a:ext>
                  </a:extLst>
                </p:cNvPr>
                <p:cNvSpPr>
                  <a:spLocks/>
                </p:cNvSpPr>
                <p:nvPr/>
              </p:nvSpPr>
              <p:spPr bwMode="auto">
                <a:xfrm>
                  <a:off x="17905917" y="5770080"/>
                  <a:ext cx="327588" cy="335598"/>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64" name="Freeform 725">
                  <a:extLst>
                    <a:ext uri="{FF2B5EF4-FFF2-40B4-BE49-F238E27FC236}">
                      <a16:creationId xmlns:a16="http://schemas.microsoft.com/office/drawing/2014/main" id="{4509D7E5-1397-484D-B3F3-6ABEB2916D02}"/>
                    </a:ext>
                  </a:extLst>
                </p:cNvPr>
                <p:cNvSpPr>
                  <a:spLocks/>
                </p:cNvSpPr>
                <p:nvPr/>
              </p:nvSpPr>
              <p:spPr bwMode="auto">
                <a:xfrm>
                  <a:off x="11131138" y="4914495"/>
                  <a:ext cx="243950" cy="269212"/>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65" name="Freeform 726">
                  <a:extLst>
                    <a:ext uri="{FF2B5EF4-FFF2-40B4-BE49-F238E27FC236}">
                      <a16:creationId xmlns:a16="http://schemas.microsoft.com/office/drawing/2014/main" id="{964B4EA2-5AEC-0B4B-BB79-E4260D7D6E02}"/>
                    </a:ext>
                  </a:extLst>
                </p:cNvPr>
                <p:cNvSpPr>
                  <a:spLocks/>
                </p:cNvSpPr>
                <p:nvPr/>
              </p:nvSpPr>
              <p:spPr bwMode="auto">
                <a:xfrm>
                  <a:off x="11253109" y="4903436"/>
                  <a:ext cx="163794" cy="106947"/>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66" name="Freeform 727">
                  <a:extLst>
                    <a:ext uri="{FF2B5EF4-FFF2-40B4-BE49-F238E27FC236}">
                      <a16:creationId xmlns:a16="http://schemas.microsoft.com/office/drawing/2014/main" id="{C9078BB9-485C-DE49-A2E5-43B9D12E96C9}"/>
                    </a:ext>
                  </a:extLst>
                </p:cNvPr>
                <p:cNvSpPr>
                  <a:spLocks/>
                </p:cNvSpPr>
                <p:nvPr/>
              </p:nvSpPr>
              <p:spPr bwMode="auto">
                <a:xfrm>
                  <a:off x="11193865" y="5714763"/>
                  <a:ext cx="641234" cy="497863"/>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67" name="Freeform 728">
                  <a:extLst>
                    <a:ext uri="{FF2B5EF4-FFF2-40B4-BE49-F238E27FC236}">
                      <a16:creationId xmlns:a16="http://schemas.microsoft.com/office/drawing/2014/main" id="{C8EBB9BF-38E7-CB43-AB25-9DB27FB702EC}"/>
                    </a:ext>
                  </a:extLst>
                </p:cNvPr>
                <p:cNvSpPr>
                  <a:spLocks/>
                </p:cNvSpPr>
                <p:nvPr/>
              </p:nvSpPr>
              <p:spPr bwMode="auto">
                <a:xfrm>
                  <a:off x="11193865" y="5821713"/>
                  <a:ext cx="163794" cy="328222"/>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grpSp>
            <p:nvGrpSpPr>
              <p:cNvPr id="83" name="Group 82">
                <a:extLst>
                  <a:ext uri="{FF2B5EF4-FFF2-40B4-BE49-F238E27FC236}">
                    <a16:creationId xmlns:a16="http://schemas.microsoft.com/office/drawing/2014/main" id="{18ACF1E8-D03B-B342-82AE-D49774EA18C1}"/>
                  </a:ext>
                </a:extLst>
              </p:cNvPr>
              <p:cNvGrpSpPr/>
              <p:nvPr/>
            </p:nvGrpSpPr>
            <p:grpSpPr>
              <a:xfrm>
                <a:off x="7397095" y="7965166"/>
                <a:ext cx="2650564" cy="3142711"/>
                <a:chOff x="10793094" y="6127803"/>
                <a:chExt cx="3443151" cy="4082462"/>
              </a:xfrm>
              <a:solidFill>
                <a:schemeClr val="bg1">
                  <a:lumMod val="95000"/>
                </a:schemeClr>
              </a:solidFill>
            </p:grpSpPr>
            <p:sp>
              <p:nvSpPr>
                <p:cNvPr id="243" name="Freeform 486">
                  <a:extLst>
                    <a:ext uri="{FF2B5EF4-FFF2-40B4-BE49-F238E27FC236}">
                      <a16:creationId xmlns:a16="http://schemas.microsoft.com/office/drawing/2014/main" id="{696E539E-CB56-AF47-A107-2239813F6FA2}"/>
                    </a:ext>
                  </a:extLst>
                </p:cNvPr>
                <p:cNvSpPr>
                  <a:spLocks/>
                </p:cNvSpPr>
                <p:nvPr/>
              </p:nvSpPr>
              <p:spPr bwMode="auto">
                <a:xfrm>
                  <a:off x="13818049" y="8901079"/>
                  <a:ext cx="369406" cy="756009"/>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nvGrpSpPr>
                <p:cNvPr id="244" name="Group 243">
                  <a:extLst>
                    <a:ext uri="{FF2B5EF4-FFF2-40B4-BE49-F238E27FC236}">
                      <a16:creationId xmlns:a16="http://schemas.microsoft.com/office/drawing/2014/main" id="{23FEA1A3-E998-A047-9ABE-FDC15EAEDDBC}"/>
                    </a:ext>
                  </a:extLst>
                </p:cNvPr>
                <p:cNvGrpSpPr/>
                <p:nvPr/>
              </p:nvGrpSpPr>
              <p:grpSpPr>
                <a:xfrm>
                  <a:off x="10793094" y="6127803"/>
                  <a:ext cx="3443151" cy="4082462"/>
                  <a:chOff x="10793094" y="6127803"/>
                  <a:chExt cx="3443151" cy="4082462"/>
                </a:xfrm>
                <a:grpFill/>
              </p:grpSpPr>
              <p:sp>
                <p:nvSpPr>
                  <p:cNvPr id="245" name="Freeform 729">
                    <a:extLst>
                      <a:ext uri="{FF2B5EF4-FFF2-40B4-BE49-F238E27FC236}">
                        <a16:creationId xmlns:a16="http://schemas.microsoft.com/office/drawing/2014/main" id="{80168BDA-0939-B74A-BBBB-4799CAB19EB7}"/>
                      </a:ext>
                    </a:extLst>
                  </p:cNvPr>
                  <p:cNvSpPr>
                    <a:spLocks/>
                  </p:cNvSpPr>
                  <p:nvPr/>
                </p:nvSpPr>
                <p:spPr bwMode="auto">
                  <a:xfrm>
                    <a:off x="13166357" y="8790437"/>
                    <a:ext cx="540172" cy="9551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6" name="Freeform 730">
                    <a:extLst>
                      <a:ext uri="{FF2B5EF4-FFF2-40B4-BE49-F238E27FC236}">
                        <a16:creationId xmlns:a16="http://schemas.microsoft.com/office/drawing/2014/main" id="{25A01835-CF08-D142-9573-8DCE67BEACDE}"/>
                      </a:ext>
                    </a:extLst>
                  </p:cNvPr>
                  <p:cNvSpPr>
                    <a:spLocks/>
                  </p:cNvSpPr>
                  <p:nvPr/>
                </p:nvSpPr>
                <p:spPr bwMode="auto">
                  <a:xfrm>
                    <a:off x="13288331" y="8760935"/>
                    <a:ext cx="163794" cy="409355"/>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7" name="Freeform 731">
                    <a:extLst>
                      <a:ext uri="{FF2B5EF4-FFF2-40B4-BE49-F238E27FC236}">
                        <a16:creationId xmlns:a16="http://schemas.microsoft.com/office/drawing/2014/main" id="{C4D330D3-EE5F-B94B-BA19-ED3F47E50E8C}"/>
                      </a:ext>
                    </a:extLst>
                  </p:cNvPr>
                  <p:cNvSpPr>
                    <a:spLocks/>
                  </p:cNvSpPr>
                  <p:nvPr/>
                </p:nvSpPr>
                <p:spPr bwMode="auto">
                  <a:xfrm>
                    <a:off x="12734220" y="8683490"/>
                    <a:ext cx="613353" cy="542118"/>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8" name="Freeform 732">
                    <a:extLst>
                      <a:ext uri="{FF2B5EF4-FFF2-40B4-BE49-F238E27FC236}">
                        <a16:creationId xmlns:a16="http://schemas.microsoft.com/office/drawing/2014/main" id="{032031B7-21CE-C641-A256-4F444FA35882}"/>
                      </a:ext>
                    </a:extLst>
                  </p:cNvPr>
                  <p:cNvSpPr>
                    <a:spLocks/>
                  </p:cNvSpPr>
                  <p:nvPr/>
                </p:nvSpPr>
                <p:spPr bwMode="auto">
                  <a:xfrm>
                    <a:off x="12267237" y="9170288"/>
                    <a:ext cx="651689" cy="682258"/>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9" name="Freeform 733">
                    <a:extLst>
                      <a:ext uri="{FF2B5EF4-FFF2-40B4-BE49-F238E27FC236}">
                        <a16:creationId xmlns:a16="http://schemas.microsoft.com/office/drawing/2014/main" id="{937915A5-29C1-F246-B2DF-8E0CD91C96F6}"/>
                      </a:ext>
                    </a:extLst>
                  </p:cNvPr>
                  <p:cNvSpPr>
                    <a:spLocks/>
                  </p:cNvSpPr>
                  <p:nvPr/>
                </p:nvSpPr>
                <p:spPr bwMode="auto">
                  <a:xfrm>
                    <a:off x="12284660" y="7945921"/>
                    <a:ext cx="930489" cy="1028915"/>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0" name="Freeform 734">
                    <a:extLst>
                      <a:ext uri="{FF2B5EF4-FFF2-40B4-BE49-F238E27FC236}">
                        <a16:creationId xmlns:a16="http://schemas.microsoft.com/office/drawing/2014/main" id="{4A35B442-2FBC-9544-9E40-8062D4C5D2B9}"/>
                      </a:ext>
                    </a:extLst>
                  </p:cNvPr>
                  <p:cNvSpPr>
                    <a:spLocks/>
                  </p:cNvSpPr>
                  <p:nvPr/>
                </p:nvSpPr>
                <p:spPr bwMode="auto">
                  <a:xfrm>
                    <a:off x="12274206" y="8554418"/>
                    <a:ext cx="575021" cy="682258"/>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1" name="Freeform 735">
                    <a:extLst>
                      <a:ext uri="{FF2B5EF4-FFF2-40B4-BE49-F238E27FC236}">
                        <a16:creationId xmlns:a16="http://schemas.microsoft.com/office/drawing/2014/main" id="{8400FA81-E8CC-DA42-B707-68DB6B558EA3}"/>
                      </a:ext>
                    </a:extLst>
                  </p:cNvPr>
                  <p:cNvSpPr>
                    <a:spLocks/>
                  </p:cNvSpPr>
                  <p:nvPr/>
                </p:nvSpPr>
                <p:spPr bwMode="auto">
                  <a:xfrm>
                    <a:off x="12643614" y="9203480"/>
                    <a:ext cx="470472" cy="519990"/>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2" name="Freeform 736">
                    <a:extLst>
                      <a:ext uri="{FF2B5EF4-FFF2-40B4-BE49-F238E27FC236}">
                        <a16:creationId xmlns:a16="http://schemas.microsoft.com/office/drawing/2014/main" id="{349ED16A-8E9A-1A40-9013-BFFB074BD825}"/>
                      </a:ext>
                    </a:extLst>
                  </p:cNvPr>
                  <p:cNvSpPr>
                    <a:spLocks/>
                  </p:cNvSpPr>
                  <p:nvPr/>
                </p:nvSpPr>
                <p:spPr bwMode="auto">
                  <a:xfrm>
                    <a:off x="12898016" y="9096529"/>
                    <a:ext cx="400771" cy="376162"/>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3" name="Freeform 737">
                    <a:extLst>
                      <a:ext uri="{FF2B5EF4-FFF2-40B4-BE49-F238E27FC236}">
                        <a16:creationId xmlns:a16="http://schemas.microsoft.com/office/drawing/2014/main" id="{BF0B23A7-6EB6-0D42-B761-7A09576B91C5}"/>
                      </a:ext>
                    </a:extLst>
                  </p:cNvPr>
                  <p:cNvSpPr>
                    <a:spLocks/>
                  </p:cNvSpPr>
                  <p:nvPr/>
                </p:nvSpPr>
                <p:spPr bwMode="auto">
                  <a:xfrm>
                    <a:off x="13166357" y="9657083"/>
                    <a:ext cx="101063" cy="121701"/>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4" name="Freeform 738">
                    <a:extLst>
                      <a:ext uri="{FF2B5EF4-FFF2-40B4-BE49-F238E27FC236}">
                        <a16:creationId xmlns:a16="http://schemas.microsoft.com/office/drawing/2014/main" id="{AF64A2FB-2C6A-3E41-AAA7-9B1DD4436D28}"/>
                      </a:ext>
                    </a:extLst>
                  </p:cNvPr>
                  <p:cNvSpPr>
                    <a:spLocks noEditPoints="1"/>
                  </p:cNvSpPr>
                  <p:nvPr/>
                </p:nvSpPr>
                <p:spPr bwMode="auto">
                  <a:xfrm>
                    <a:off x="12479819" y="9461630"/>
                    <a:ext cx="808512" cy="74863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5" name="Freeform 739">
                    <a:extLst>
                      <a:ext uri="{FF2B5EF4-FFF2-40B4-BE49-F238E27FC236}">
                        <a16:creationId xmlns:a16="http://schemas.microsoft.com/office/drawing/2014/main" id="{AD5F3902-4711-AE4D-BB95-3228318591A0}"/>
                      </a:ext>
                    </a:extLst>
                  </p:cNvPr>
                  <p:cNvSpPr>
                    <a:spLocks/>
                  </p:cNvSpPr>
                  <p:nvPr/>
                </p:nvSpPr>
                <p:spPr bwMode="auto">
                  <a:xfrm>
                    <a:off x="13002562" y="9819354"/>
                    <a:ext cx="132428" cy="14382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6" name="Freeform 740">
                    <a:extLst>
                      <a:ext uri="{FF2B5EF4-FFF2-40B4-BE49-F238E27FC236}">
                        <a16:creationId xmlns:a16="http://schemas.microsoft.com/office/drawing/2014/main" id="{CE5DB5ED-8EE8-EC4A-9CDA-E5314DEE06DF}"/>
                      </a:ext>
                    </a:extLst>
                  </p:cNvPr>
                  <p:cNvSpPr>
                    <a:spLocks/>
                  </p:cNvSpPr>
                  <p:nvPr/>
                </p:nvSpPr>
                <p:spPr bwMode="auto">
                  <a:xfrm>
                    <a:off x="12284660" y="8476968"/>
                    <a:ext cx="52274" cy="88507"/>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7" name="Freeform 741">
                    <a:extLst>
                      <a:ext uri="{FF2B5EF4-FFF2-40B4-BE49-F238E27FC236}">
                        <a16:creationId xmlns:a16="http://schemas.microsoft.com/office/drawing/2014/main" id="{ABD59593-37C5-5D49-90A2-C6DA7DBCE131}"/>
                      </a:ext>
                    </a:extLst>
                  </p:cNvPr>
                  <p:cNvSpPr>
                    <a:spLocks/>
                  </p:cNvSpPr>
                  <p:nvPr/>
                </p:nvSpPr>
                <p:spPr bwMode="auto">
                  <a:xfrm>
                    <a:off x="12235869" y="8034428"/>
                    <a:ext cx="355468" cy="486798"/>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8" name="Freeform 742">
                    <a:extLst>
                      <a:ext uri="{FF2B5EF4-FFF2-40B4-BE49-F238E27FC236}">
                        <a16:creationId xmlns:a16="http://schemas.microsoft.com/office/drawing/2014/main" id="{7AF6B3DB-9F77-DA49-B597-089671CD7FE3}"/>
                      </a:ext>
                    </a:extLst>
                  </p:cNvPr>
                  <p:cNvSpPr>
                    <a:spLocks/>
                  </p:cNvSpPr>
                  <p:nvPr/>
                </p:nvSpPr>
                <p:spPr bwMode="auto">
                  <a:xfrm>
                    <a:off x="12389209" y="7643512"/>
                    <a:ext cx="651689" cy="486798"/>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9" name="Freeform 743">
                    <a:extLst>
                      <a:ext uri="{FF2B5EF4-FFF2-40B4-BE49-F238E27FC236}">
                        <a16:creationId xmlns:a16="http://schemas.microsoft.com/office/drawing/2014/main" id="{FB690092-4DA8-DB43-9037-1206054515EB}"/>
                      </a:ext>
                    </a:extLst>
                  </p:cNvPr>
                  <p:cNvSpPr>
                    <a:spLocks/>
                  </p:cNvSpPr>
                  <p:nvPr/>
                </p:nvSpPr>
                <p:spPr bwMode="auto">
                  <a:xfrm>
                    <a:off x="11664335" y="7263126"/>
                    <a:ext cx="1195346" cy="888775"/>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0" name="Freeform 744">
                    <a:extLst>
                      <a:ext uri="{FF2B5EF4-FFF2-40B4-BE49-F238E27FC236}">
                        <a16:creationId xmlns:a16="http://schemas.microsoft.com/office/drawing/2014/main" id="{847C57F4-2D9A-5F4B-8DC6-701B4F9BBFBB}"/>
                      </a:ext>
                    </a:extLst>
                  </p:cNvPr>
                  <p:cNvSpPr>
                    <a:spLocks/>
                  </p:cNvSpPr>
                  <p:nvPr/>
                </p:nvSpPr>
                <p:spPr bwMode="auto">
                  <a:xfrm>
                    <a:off x="12744674" y="6972323"/>
                    <a:ext cx="839878" cy="1095295"/>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1" name="Freeform 745">
                    <a:extLst>
                      <a:ext uri="{FF2B5EF4-FFF2-40B4-BE49-F238E27FC236}">
                        <a16:creationId xmlns:a16="http://schemas.microsoft.com/office/drawing/2014/main" id="{FB538254-AABC-B64F-A3A7-EF1CFC3E2E93}"/>
                      </a:ext>
                    </a:extLst>
                  </p:cNvPr>
                  <p:cNvSpPr>
                    <a:spLocks/>
                  </p:cNvSpPr>
                  <p:nvPr/>
                </p:nvSpPr>
                <p:spPr bwMode="auto">
                  <a:xfrm>
                    <a:off x="13480009" y="7252600"/>
                    <a:ext cx="327588" cy="313470"/>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2" name="Freeform 746">
                    <a:extLst>
                      <a:ext uri="{FF2B5EF4-FFF2-40B4-BE49-F238E27FC236}">
                        <a16:creationId xmlns:a16="http://schemas.microsoft.com/office/drawing/2014/main" id="{FCCA5DD2-B7E8-114A-83F9-E61419BD267E}"/>
                      </a:ext>
                    </a:extLst>
                  </p:cNvPr>
                  <p:cNvSpPr>
                    <a:spLocks/>
                  </p:cNvSpPr>
                  <p:nvPr/>
                </p:nvSpPr>
                <p:spPr bwMode="auto">
                  <a:xfrm>
                    <a:off x="13309241" y="7403805"/>
                    <a:ext cx="756238" cy="663815"/>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3" name="Freeform 747">
                    <a:extLst>
                      <a:ext uri="{FF2B5EF4-FFF2-40B4-BE49-F238E27FC236}">
                        <a16:creationId xmlns:a16="http://schemas.microsoft.com/office/drawing/2014/main" id="{7C221859-240C-364D-BD0C-D11FB669FE7A}"/>
                      </a:ext>
                    </a:extLst>
                  </p:cNvPr>
                  <p:cNvSpPr>
                    <a:spLocks/>
                  </p:cNvSpPr>
                  <p:nvPr/>
                </p:nvSpPr>
                <p:spPr bwMode="auto">
                  <a:xfrm>
                    <a:off x="13347577" y="7599261"/>
                    <a:ext cx="888668" cy="899837"/>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4" name="Freeform 748">
                    <a:extLst>
                      <a:ext uri="{FF2B5EF4-FFF2-40B4-BE49-F238E27FC236}">
                        <a16:creationId xmlns:a16="http://schemas.microsoft.com/office/drawing/2014/main" id="{826E2366-20ED-3640-82B0-AAA3A6DEA11D}"/>
                      </a:ext>
                    </a:extLst>
                  </p:cNvPr>
                  <p:cNvSpPr>
                    <a:spLocks/>
                  </p:cNvSpPr>
                  <p:nvPr/>
                </p:nvSpPr>
                <p:spPr bwMode="auto">
                  <a:xfrm>
                    <a:off x="13748350" y="7547630"/>
                    <a:ext cx="90610" cy="118010"/>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5" name="Freeform 749">
                    <a:extLst>
                      <a:ext uri="{FF2B5EF4-FFF2-40B4-BE49-F238E27FC236}">
                        <a16:creationId xmlns:a16="http://schemas.microsoft.com/office/drawing/2014/main" id="{34C16921-8D33-A341-846F-10AD274178CB}"/>
                      </a:ext>
                    </a:extLst>
                  </p:cNvPr>
                  <p:cNvSpPr>
                    <a:spLocks/>
                  </p:cNvSpPr>
                  <p:nvPr/>
                </p:nvSpPr>
                <p:spPr bwMode="auto">
                  <a:xfrm>
                    <a:off x="13134995" y="8023365"/>
                    <a:ext cx="264855" cy="30240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6" name="Freeform 750">
                    <a:extLst>
                      <a:ext uri="{FF2B5EF4-FFF2-40B4-BE49-F238E27FC236}">
                        <a16:creationId xmlns:a16="http://schemas.microsoft.com/office/drawing/2014/main" id="{E8B5AB41-BAF2-A24B-9035-78935BBE0A71}"/>
                      </a:ext>
                    </a:extLst>
                  </p:cNvPr>
                  <p:cNvSpPr>
                    <a:spLocks/>
                  </p:cNvSpPr>
                  <p:nvPr/>
                </p:nvSpPr>
                <p:spPr bwMode="auto">
                  <a:xfrm>
                    <a:off x="13103629" y="8370023"/>
                    <a:ext cx="101063" cy="106947"/>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7" name="Freeform 751">
                    <a:extLst>
                      <a:ext uri="{FF2B5EF4-FFF2-40B4-BE49-F238E27FC236}">
                        <a16:creationId xmlns:a16="http://schemas.microsoft.com/office/drawing/2014/main" id="{5D7B7D51-62C4-DA4B-B460-6744A8E4DFFC}"/>
                      </a:ext>
                    </a:extLst>
                  </p:cNvPr>
                  <p:cNvSpPr>
                    <a:spLocks/>
                  </p:cNvSpPr>
                  <p:nvPr/>
                </p:nvSpPr>
                <p:spPr bwMode="auto">
                  <a:xfrm>
                    <a:off x="13103629" y="8303643"/>
                    <a:ext cx="111517" cy="99573"/>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8" name="Freeform 752">
                    <a:extLst>
                      <a:ext uri="{FF2B5EF4-FFF2-40B4-BE49-F238E27FC236}">
                        <a16:creationId xmlns:a16="http://schemas.microsoft.com/office/drawing/2014/main" id="{7D950553-8424-F249-9587-7F04D9895CE7}"/>
                      </a:ext>
                    </a:extLst>
                  </p:cNvPr>
                  <p:cNvSpPr>
                    <a:spLocks/>
                  </p:cNvSpPr>
                  <p:nvPr/>
                </p:nvSpPr>
                <p:spPr bwMode="auto">
                  <a:xfrm>
                    <a:off x="13124540" y="8270450"/>
                    <a:ext cx="550626" cy="630625"/>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9" name="Freeform 753">
                    <a:extLst>
                      <a:ext uri="{FF2B5EF4-FFF2-40B4-BE49-F238E27FC236}">
                        <a16:creationId xmlns:a16="http://schemas.microsoft.com/office/drawing/2014/main" id="{67EED0A2-620E-7A45-AF48-6917F3F4E6F4}"/>
                      </a:ext>
                    </a:extLst>
                  </p:cNvPr>
                  <p:cNvSpPr>
                    <a:spLocks/>
                  </p:cNvSpPr>
                  <p:nvPr/>
                </p:nvSpPr>
                <p:spPr bwMode="auto">
                  <a:xfrm>
                    <a:off x="12124355" y="8119248"/>
                    <a:ext cx="275312" cy="335598"/>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0" name="Freeform 754">
                    <a:extLst>
                      <a:ext uri="{FF2B5EF4-FFF2-40B4-BE49-F238E27FC236}">
                        <a16:creationId xmlns:a16="http://schemas.microsoft.com/office/drawing/2014/main" id="{E106B8E4-786C-354A-B351-1ED29DF98AD3}"/>
                      </a:ext>
                    </a:extLst>
                  </p:cNvPr>
                  <p:cNvSpPr>
                    <a:spLocks/>
                  </p:cNvSpPr>
                  <p:nvPr/>
                </p:nvSpPr>
                <p:spPr bwMode="auto">
                  <a:xfrm>
                    <a:off x="12141777" y="8119248"/>
                    <a:ext cx="115005" cy="77445"/>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1" name="Freeform 755">
                    <a:extLst>
                      <a:ext uri="{FF2B5EF4-FFF2-40B4-BE49-F238E27FC236}">
                        <a16:creationId xmlns:a16="http://schemas.microsoft.com/office/drawing/2014/main" id="{1DC01FCD-9241-914A-B540-94B16F91ECEF}"/>
                      </a:ext>
                    </a:extLst>
                  </p:cNvPr>
                  <p:cNvSpPr>
                    <a:spLocks/>
                  </p:cNvSpPr>
                  <p:nvPr/>
                </p:nvSpPr>
                <p:spPr bwMode="auto">
                  <a:xfrm>
                    <a:off x="12103441" y="7536568"/>
                    <a:ext cx="376377" cy="615873"/>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2" name="Freeform 756">
                    <a:extLst>
                      <a:ext uri="{FF2B5EF4-FFF2-40B4-BE49-F238E27FC236}">
                        <a16:creationId xmlns:a16="http://schemas.microsoft.com/office/drawing/2014/main" id="{8037437A-AF78-FE48-A3EE-51EE312AA77B}"/>
                      </a:ext>
                    </a:extLst>
                  </p:cNvPr>
                  <p:cNvSpPr>
                    <a:spLocks/>
                  </p:cNvSpPr>
                  <p:nvPr/>
                </p:nvSpPr>
                <p:spPr bwMode="auto">
                  <a:xfrm>
                    <a:off x="11702673" y="7566070"/>
                    <a:ext cx="153338" cy="335598"/>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3" name="Freeform 757">
                    <a:extLst>
                      <a:ext uri="{FF2B5EF4-FFF2-40B4-BE49-F238E27FC236}">
                        <a16:creationId xmlns:a16="http://schemas.microsoft.com/office/drawing/2014/main" id="{8A32C5DC-27E7-9447-9045-BB748CEF11D4}"/>
                      </a:ext>
                    </a:extLst>
                  </p:cNvPr>
                  <p:cNvSpPr>
                    <a:spLocks/>
                  </p:cNvSpPr>
                  <p:nvPr/>
                </p:nvSpPr>
                <p:spPr bwMode="auto">
                  <a:xfrm>
                    <a:off x="11807223" y="7481245"/>
                    <a:ext cx="602901" cy="553180"/>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4" name="Freeform 758">
                    <a:extLst>
                      <a:ext uri="{FF2B5EF4-FFF2-40B4-BE49-F238E27FC236}">
                        <a16:creationId xmlns:a16="http://schemas.microsoft.com/office/drawing/2014/main" id="{206E576B-7723-0145-B138-C8A07988B323}"/>
                      </a:ext>
                    </a:extLst>
                  </p:cNvPr>
                  <p:cNvSpPr>
                    <a:spLocks/>
                  </p:cNvSpPr>
                  <p:nvPr/>
                </p:nvSpPr>
                <p:spPr bwMode="auto">
                  <a:xfrm>
                    <a:off x="11375087" y="7414862"/>
                    <a:ext cx="432136" cy="324533"/>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5" name="Freeform 759">
                    <a:extLst>
                      <a:ext uri="{FF2B5EF4-FFF2-40B4-BE49-F238E27FC236}">
                        <a16:creationId xmlns:a16="http://schemas.microsoft.com/office/drawing/2014/main" id="{6F959B49-2AA4-2044-B009-9A8A31D6E146}"/>
                      </a:ext>
                    </a:extLst>
                  </p:cNvPr>
                  <p:cNvSpPr>
                    <a:spLocks/>
                  </p:cNvSpPr>
                  <p:nvPr/>
                </p:nvSpPr>
                <p:spPr bwMode="auto">
                  <a:xfrm>
                    <a:off x="11664338" y="7654574"/>
                    <a:ext cx="101063" cy="25815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6" name="Freeform 760">
                    <a:extLst>
                      <a:ext uri="{FF2B5EF4-FFF2-40B4-BE49-F238E27FC236}">
                        <a16:creationId xmlns:a16="http://schemas.microsoft.com/office/drawing/2014/main" id="{DF676FF4-ACA7-5541-9369-DE44F25CF6DC}"/>
                      </a:ext>
                    </a:extLst>
                  </p:cNvPr>
                  <p:cNvSpPr>
                    <a:spLocks/>
                  </p:cNvSpPr>
                  <p:nvPr/>
                </p:nvSpPr>
                <p:spPr bwMode="auto">
                  <a:xfrm>
                    <a:off x="11225230" y="7665640"/>
                    <a:ext cx="324101" cy="335598"/>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7" name="Freeform 761">
                    <a:extLst>
                      <a:ext uri="{FF2B5EF4-FFF2-40B4-BE49-F238E27FC236}">
                        <a16:creationId xmlns:a16="http://schemas.microsoft.com/office/drawing/2014/main" id="{B6891382-9B81-404F-A89C-6DE5EF0B7BDD}"/>
                      </a:ext>
                    </a:extLst>
                  </p:cNvPr>
                  <p:cNvSpPr>
                    <a:spLocks/>
                  </p:cNvSpPr>
                  <p:nvPr/>
                </p:nvSpPr>
                <p:spPr bwMode="auto">
                  <a:xfrm>
                    <a:off x="11500544" y="7654574"/>
                    <a:ext cx="233496" cy="324533"/>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8" name="Freeform 762">
                    <a:extLst>
                      <a:ext uri="{FF2B5EF4-FFF2-40B4-BE49-F238E27FC236}">
                        <a16:creationId xmlns:a16="http://schemas.microsoft.com/office/drawing/2014/main" id="{82BE3BF8-5FC8-C946-9983-AE7119577914}"/>
                      </a:ext>
                    </a:extLst>
                  </p:cNvPr>
                  <p:cNvSpPr>
                    <a:spLocks/>
                  </p:cNvSpPr>
                  <p:nvPr/>
                </p:nvSpPr>
                <p:spPr bwMode="auto">
                  <a:xfrm>
                    <a:off x="10988253" y="7687764"/>
                    <a:ext cx="153338" cy="195458"/>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9" name="Freeform 763">
                    <a:extLst>
                      <a:ext uri="{FF2B5EF4-FFF2-40B4-BE49-F238E27FC236}">
                        <a16:creationId xmlns:a16="http://schemas.microsoft.com/office/drawing/2014/main" id="{5E37D671-FDD8-EF4F-A9AA-0A10ABF0A3BE}"/>
                      </a:ext>
                    </a:extLst>
                  </p:cNvPr>
                  <p:cNvSpPr>
                    <a:spLocks/>
                  </p:cNvSpPr>
                  <p:nvPr/>
                </p:nvSpPr>
                <p:spPr bwMode="auto">
                  <a:xfrm>
                    <a:off x="11078862" y="7772587"/>
                    <a:ext cx="226522" cy="228650"/>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0" name="Freeform 764">
                    <a:extLst>
                      <a:ext uri="{FF2B5EF4-FFF2-40B4-BE49-F238E27FC236}">
                        <a16:creationId xmlns:a16="http://schemas.microsoft.com/office/drawing/2014/main" id="{FA6C5ADC-4776-F14F-8FDD-CCDA60DA586F}"/>
                      </a:ext>
                    </a:extLst>
                  </p:cNvPr>
                  <p:cNvSpPr>
                    <a:spLocks/>
                  </p:cNvSpPr>
                  <p:nvPr/>
                </p:nvSpPr>
                <p:spPr bwMode="auto">
                  <a:xfrm>
                    <a:off x="10918551" y="7555004"/>
                    <a:ext cx="355468" cy="317157"/>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1" name="Freeform 765">
                    <a:extLst>
                      <a:ext uri="{FF2B5EF4-FFF2-40B4-BE49-F238E27FC236}">
                        <a16:creationId xmlns:a16="http://schemas.microsoft.com/office/drawing/2014/main" id="{F58AA8CB-CA41-5F46-978C-5629070DFA42}"/>
                      </a:ext>
                    </a:extLst>
                  </p:cNvPr>
                  <p:cNvSpPr>
                    <a:spLocks/>
                  </p:cNvSpPr>
                  <p:nvPr/>
                </p:nvSpPr>
                <p:spPr bwMode="auto">
                  <a:xfrm>
                    <a:off x="10824459" y="7566069"/>
                    <a:ext cx="163794" cy="77445"/>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2" name="Freeform 766">
                    <a:extLst>
                      <a:ext uri="{FF2B5EF4-FFF2-40B4-BE49-F238E27FC236}">
                        <a16:creationId xmlns:a16="http://schemas.microsoft.com/office/drawing/2014/main" id="{9698A687-48A4-F044-9C5D-AEE5EF639D24}"/>
                      </a:ext>
                    </a:extLst>
                  </p:cNvPr>
                  <p:cNvSpPr>
                    <a:spLocks/>
                  </p:cNvSpPr>
                  <p:nvPr/>
                </p:nvSpPr>
                <p:spPr bwMode="auto">
                  <a:xfrm>
                    <a:off x="10814003" y="7492310"/>
                    <a:ext cx="153338" cy="44255"/>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3" name="Freeform 767">
                    <a:extLst>
                      <a:ext uri="{FF2B5EF4-FFF2-40B4-BE49-F238E27FC236}">
                        <a16:creationId xmlns:a16="http://schemas.microsoft.com/office/drawing/2014/main" id="{58E46EA5-06B1-E144-9066-1693CC195ECF}"/>
                      </a:ext>
                    </a:extLst>
                  </p:cNvPr>
                  <p:cNvSpPr>
                    <a:spLocks/>
                  </p:cNvSpPr>
                  <p:nvPr/>
                </p:nvSpPr>
                <p:spPr bwMode="auto">
                  <a:xfrm>
                    <a:off x="10793094" y="6732612"/>
                    <a:ext cx="613353" cy="737570"/>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4" name="Freeform 768">
                    <a:extLst>
                      <a:ext uri="{FF2B5EF4-FFF2-40B4-BE49-F238E27FC236}">
                        <a16:creationId xmlns:a16="http://schemas.microsoft.com/office/drawing/2014/main" id="{D9F3AC16-66A1-2744-9C56-381ABAC116F3}"/>
                      </a:ext>
                    </a:extLst>
                  </p:cNvPr>
                  <p:cNvSpPr>
                    <a:spLocks/>
                  </p:cNvSpPr>
                  <p:nvPr/>
                </p:nvSpPr>
                <p:spPr bwMode="auto">
                  <a:xfrm>
                    <a:off x="10793094" y="7341107"/>
                    <a:ext cx="296221" cy="247091"/>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5" name="Freeform 769">
                    <a:extLst>
                      <a:ext uri="{FF2B5EF4-FFF2-40B4-BE49-F238E27FC236}">
                        <a16:creationId xmlns:a16="http://schemas.microsoft.com/office/drawing/2014/main" id="{F065F199-E6B7-494B-A489-B3463B216DB6}"/>
                      </a:ext>
                    </a:extLst>
                  </p:cNvPr>
                  <p:cNvSpPr>
                    <a:spLocks/>
                  </p:cNvSpPr>
                  <p:nvPr/>
                </p:nvSpPr>
                <p:spPr bwMode="auto">
                  <a:xfrm>
                    <a:off x="11050983" y="6854309"/>
                    <a:ext cx="857301" cy="84452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6" name="Freeform 770">
                    <a:extLst>
                      <a:ext uri="{FF2B5EF4-FFF2-40B4-BE49-F238E27FC236}">
                        <a16:creationId xmlns:a16="http://schemas.microsoft.com/office/drawing/2014/main" id="{1A1AB640-EEFB-294B-980E-F2395363FBDF}"/>
                      </a:ext>
                    </a:extLst>
                  </p:cNvPr>
                  <p:cNvSpPr>
                    <a:spLocks/>
                  </p:cNvSpPr>
                  <p:nvPr/>
                </p:nvSpPr>
                <p:spPr bwMode="auto">
                  <a:xfrm>
                    <a:off x="12887562" y="6463395"/>
                    <a:ext cx="564564" cy="582683"/>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7" name="Freeform 771">
                    <a:extLst>
                      <a:ext uri="{FF2B5EF4-FFF2-40B4-BE49-F238E27FC236}">
                        <a16:creationId xmlns:a16="http://schemas.microsoft.com/office/drawing/2014/main" id="{E6E64027-A159-464F-B27A-A823C5DC2E70}"/>
                      </a:ext>
                    </a:extLst>
                  </p:cNvPr>
                  <p:cNvSpPr>
                    <a:spLocks/>
                  </p:cNvSpPr>
                  <p:nvPr/>
                </p:nvSpPr>
                <p:spPr bwMode="auto">
                  <a:xfrm>
                    <a:off x="12051166" y="6127803"/>
                    <a:ext cx="205617" cy="420417"/>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8" name="Freeform 772">
                    <a:extLst>
                      <a:ext uri="{FF2B5EF4-FFF2-40B4-BE49-F238E27FC236}">
                        <a16:creationId xmlns:a16="http://schemas.microsoft.com/office/drawing/2014/main" id="{972E85E0-1C62-5A4E-8CA2-FAC32AA81F4C}"/>
                      </a:ext>
                    </a:extLst>
                  </p:cNvPr>
                  <p:cNvSpPr>
                    <a:spLocks/>
                  </p:cNvSpPr>
                  <p:nvPr/>
                </p:nvSpPr>
                <p:spPr bwMode="auto">
                  <a:xfrm>
                    <a:off x="12141780" y="6374887"/>
                    <a:ext cx="777151" cy="79289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9" name="Freeform 773">
                    <a:extLst>
                      <a:ext uri="{FF2B5EF4-FFF2-40B4-BE49-F238E27FC236}">
                        <a16:creationId xmlns:a16="http://schemas.microsoft.com/office/drawing/2014/main" id="{2BC83509-8528-5F4F-9708-67C0808C9FB6}"/>
                      </a:ext>
                    </a:extLst>
                  </p:cNvPr>
                  <p:cNvSpPr>
                    <a:spLocks/>
                  </p:cNvSpPr>
                  <p:nvPr/>
                </p:nvSpPr>
                <p:spPr bwMode="auto">
                  <a:xfrm>
                    <a:off x="10803550" y="6710485"/>
                    <a:ext cx="428652" cy="36878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0" name="Freeform 774">
                    <a:extLst>
                      <a:ext uri="{FF2B5EF4-FFF2-40B4-BE49-F238E27FC236}">
                        <a16:creationId xmlns:a16="http://schemas.microsoft.com/office/drawing/2014/main" id="{55A365A6-4128-7C44-B380-C8A731A78CB9}"/>
                      </a:ext>
                    </a:extLst>
                  </p:cNvPr>
                  <p:cNvSpPr>
                    <a:spLocks/>
                  </p:cNvSpPr>
                  <p:nvPr/>
                </p:nvSpPr>
                <p:spPr bwMode="auto">
                  <a:xfrm>
                    <a:off x="11009162" y="6190495"/>
                    <a:ext cx="613353" cy="519990"/>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1" name="Freeform 775">
                    <a:extLst>
                      <a:ext uri="{FF2B5EF4-FFF2-40B4-BE49-F238E27FC236}">
                        <a16:creationId xmlns:a16="http://schemas.microsoft.com/office/drawing/2014/main" id="{4E07EDBB-8F98-2042-8BB1-B75BB0973809}"/>
                      </a:ext>
                    </a:extLst>
                  </p:cNvPr>
                  <p:cNvSpPr>
                    <a:spLocks/>
                  </p:cNvSpPr>
                  <p:nvPr/>
                </p:nvSpPr>
                <p:spPr bwMode="auto">
                  <a:xfrm>
                    <a:off x="11225233" y="6138865"/>
                    <a:ext cx="1059431" cy="1069479"/>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grpSp>
          <p:grpSp>
            <p:nvGrpSpPr>
              <p:cNvPr id="84" name="Group 83">
                <a:extLst>
                  <a:ext uri="{FF2B5EF4-FFF2-40B4-BE49-F238E27FC236}">
                    <a16:creationId xmlns:a16="http://schemas.microsoft.com/office/drawing/2014/main" id="{78FE8EFD-D7E1-6749-81CD-53D3B9C1AA1D}"/>
                  </a:ext>
                </a:extLst>
              </p:cNvPr>
              <p:cNvGrpSpPr/>
              <p:nvPr/>
            </p:nvGrpSpPr>
            <p:grpSpPr>
              <a:xfrm>
                <a:off x="1452110" y="4853684"/>
                <a:ext cx="6151557" cy="7347187"/>
                <a:chOff x="3070403" y="2085909"/>
                <a:chExt cx="7991034" cy="9544182"/>
              </a:xfrm>
              <a:solidFill>
                <a:schemeClr val="bg1">
                  <a:lumMod val="95000"/>
                </a:schemeClr>
              </a:solidFill>
            </p:grpSpPr>
            <p:sp>
              <p:nvSpPr>
                <p:cNvPr id="93" name="Freeform 776">
                  <a:extLst>
                    <a:ext uri="{FF2B5EF4-FFF2-40B4-BE49-F238E27FC236}">
                      <a16:creationId xmlns:a16="http://schemas.microsoft.com/office/drawing/2014/main" id="{428EB1A2-4B5C-0C46-8724-AFD79B844C17}"/>
                    </a:ext>
                  </a:extLst>
                </p:cNvPr>
                <p:cNvSpPr>
                  <a:spLocks/>
                </p:cNvSpPr>
                <p:nvPr/>
              </p:nvSpPr>
              <p:spPr bwMode="auto">
                <a:xfrm>
                  <a:off x="7942389" y="2085909"/>
                  <a:ext cx="3119048" cy="2459804"/>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nvGrpSpPr>
                <p:cNvPr id="94" name="Group 93">
                  <a:extLst>
                    <a:ext uri="{FF2B5EF4-FFF2-40B4-BE49-F238E27FC236}">
                      <a16:creationId xmlns:a16="http://schemas.microsoft.com/office/drawing/2014/main" id="{DAFD5BFA-3EE2-AB41-86A3-2C379B6E6E47}"/>
                    </a:ext>
                  </a:extLst>
                </p:cNvPr>
                <p:cNvGrpSpPr/>
                <p:nvPr/>
              </p:nvGrpSpPr>
              <p:grpSpPr>
                <a:xfrm>
                  <a:off x="3070403" y="2130164"/>
                  <a:ext cx="7907395" cy="9499927"/>
                  <a:chOff x="3070403" y="2130164"/>
                  <a:chExt cx="7907395" cy="9499927"/>
                </a:xfrm>
                <a:grpFill/>
              </p:grpSpPr>
              <p:sp>
                <p:nvSpPr>
                  <p:cNvPr id="95" name="Freeform 781">
                    <a:extLst>
                      <a:ext uri="{FF2B5EF4-FFF2-40B4-BE49-F238E27FC236}">
                        <a16:creationId xmlns:a16="http://schemas.microsoft.com/office/drawing/2014/main" id="{ACBFB39D-8C96-0B42-A28C-1CCD4CC4A7C7}"/>
                      </a:ext>
                    </a:extLst>
                  </p:cNvPr>
                  <p:cNvSpPr>
                    <a:spLocks/>
                  </p:cNvSpPr>
                  <p:nvPr/>
                </p:nvSpPr>
                <p:spPr bwMode="auto">
                  <a:xfrm>
                    <a:off x="9608206" y="2130164"/>
                    <a:ext cx="94095" cy="44255"/>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6" name="Freeform 405">
                    <a:extLst>
                      <a:ext uri="{FF2B5EF4-FFF2-40B4-BE49-F238E27FC236}">
                        <a16:creationId xmlns:a16="http://schemas.microsoft.com/office/drawing/2014/main" id="{AF1320E1-77AE-0842-8EF2-3DDA50EF2427}"/>
                      </a:ext>
                    </a:extLst>
                  </p:cNvPr>
                  <p:cNvSpPr>
                    <a:spLocks/>
                  </p:cNvSpPr>
                  <p:nvPr/>
                </p:nvSpPr>
                <p:spPr bwMode="auto">
                  <a:xfrm>
                    <a:off x="10427172" y="3959344"/>
                    <a:ext cx="550626" cy="28396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7" name="Freeform 512">
                    <a:extLst>
                      <a:ext uri="{FF2B5EF4-FFF2-40B4-BE49-F238E27FC236}">
                        <a16:creationId xmlns:a16="http://schemas.microsoft.com/office/drawing/2014/main" id="{2C12CFBB-ED0C-3F41-9031-38B7AFE7A29E}"/>
                      </a:ext>
                    </a:extLst>
                  </p:cNvPr>
                  <p:cNvSpPr>
                    <a:spLocks/>
                  </p:cNvSpPr>
                  <p:nvPr/>
                </p:nvSpPr>
                <p:spPr bwMode="auto">
                  <a:xfrm>
                    <a:off x="7904054" y="11379319"/>
                    <a:ext cx="121974" cy="66379"/>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8" name="Freeform 513">
                    <a:extLst>
                      <a:ext uri="{FF2B5EF4-FFF2-40B4-BE49-F238E27FC236}">
                        <a16:creationId xmlns:a16="http://schemas.microsoft.com/office/drawing/2014/main" id="{ADD571A8-752F-F54A-8503-CEC5C6FCD90C}"/>
                      </a:ext>
                    </a:extLst>
                  </p:cNvPr>
                  <p:cNvSpPr>
                    <a:spLocks/>
                  </p:cNvSpPr>
                  <p:nvPr/>
                </p:nvSpPr>
                <p:spPr bwMode="auto">
                  <a:xfrm>
                    <a:off x="7893599" y="11445698"/>
                    <a:ext cx="90610" cy="66379"/>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9" name="Freeform 514">
                    <a:extLst>
                      <a:ext uri="{FF2B5EF4-FFF2-40B4-BE49-F238E27FC236}">
                        <a16:creationId xmlns:a16="http://schemas.microsoft.com/office/drawing/2014/main" id="{4AFB7D65-C42D-0D43-B0D5-221AC2748F3F}"/>
                      </a:ext>
                    </a:extLst>
                  </p:cNvPr>
                  <p:cNvSpPr>
                    <a:spLocks/>
                  </p:cNvSpPr>
                  <p:nvPr/>
                </p:nvSpPr>
                <p:spPr bwMode="auto">
                  <a:xfrm>
                    <a:off x="7883147" y="11360879"/>
                    <a:ext cx="80154" cy="51630"/>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0" name="Freeform 515">
                    <a:extLst>
                      <a:ext uri="{FF2B5EF4-FFF2-40B4-BE49-F238E27FC236}">
                        <a16:creationId xmlns:a16="http://schemas.microsoft.com/office/drawing/2014/main" id="{597558DF-30A2-1C45-AEB1-F6FE1DBB187A}"/>
                      </a:ext>
                    </a:extLst>
                  </p:cNvPr>
                  <p:cNvSpPr>
                    <a:spLocks/>
                  </p:cNvSpPr>
                  <p:nvPr/>
                </p:nvSpPr>
                <p:spPr bwMode="auto">
                  <a:xfrm>
                    <a:off x="7841327" y="11401446"/>
                    <a:ext cx="83638" cy="55320"/>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1" name="Freeform 516">
                    <a:extLst>
                      <a:ext uri="{FF2B5EF4-FFF2-40B4-BE49-F238E27FC236}">
                        <a16:creationId xmlns:a16="http://schemas.microsoft.com/office/drawing/2014/main" id="{55D0929C-4C01-564E-9780-284F1A245F1C}"/>
                      </a:ext>
                    </a:extLst>
                  </p:cNvPr>
                  <p:cNvSpPr>
                    <a:spLocks/>
                  </p:cNvSpPr>
                  <p:nvPr/>
                </p:nvSpPr>
                <p:spPr bwMode="auto">
                  <a:xfrm>
                    <a:off x="7820416" y="11327686"/>
                    <a:ext cx="31364" cy="3319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2" name="Freeform 517">
                    <a:extLst>
                      <a:ext uri="{FF2B5EF4-FFF2-40B4-BE49-F238E27FC236}">
                        <a16:creationId xmlns:a16="http://schemas.microsoft.com/office/drawing/2014/main" id="{13B88F82-E46C-DB40-9A74-BEBAB061FA3D}"/>
                      </a:ext>
                    </a:extLst>
                  </p:cNvPr>
                  <p:cNvSpPr>
                    <a:spLocks/>
                  </p:cNvSpPr>
                  <p:nvPr/>
                </p:nvSpPr>
                <p:spPr bwMode="auto">
                  <a:xfrm>
                    <a:off x="7820416" y="11239179"/>
                    <a:ext cx="73184" cy="77445"/>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3" name="Freeform 518">
                    <a:extLst>
                      <a:ext uri="{FF2B5EF4-FFF2-40B4-BE49-F238E27FC236}">
                        <a16:creationId xmlns:a16="http://schemas.microsoft.com/office/drawing/2014/main" id="{82CFE70D-8C96-904B-A88C-461FA12A6363}"/>
                      </a:ext>
                    </a:extLst>
                  </p:cNvPr>
                  <p:cNvSpPr>
                    <a:spLocks/>
                  </p:cNvSpPr>
                  <p:nvPr/>
                </p:nvSpPr>
                <p:spPr bwMode="auto">
                  <a:xfrm>
                    <a:off x="7809960" y="11099041"/>
                    <a:ext cx="52274" cy="118010"/>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4" name="Freeform 519">
                    <a:extLst>
                      <a:ext uri="{FF2B5EF4-FFF2-40B4-BE49-F238E27FC236}">
                        <a16:creationId xmlns:a16="http://schemas.microsoft.com/office/drawing/2014/main" id="{8BF953FE-A78F-6344-B289-00B4BF79AF58}"/>
                      </a:ext>
                    </a:extLst>
                  </p:cNvPr>
                  <p:cNvSpPr>
                    <a:spLocks/>
                  </p:cNvSpPr>
                  <p:nvPr/>
                </p:nvSpPr>
                <p:spPr bwMode="auto">
                  <a:xfrm>
                    <a:off x="7799507" y="11194924"/>
                    <a:ext cx="31364" cy="66379"/>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5" name="Freeform 520">
                    <a:extLst>
                      <a:ext uri="{FF2B5EF4-FFF2-40B4-BE49-F238E27FC236}">
                        <a16:creationId xmlns:a16="http://schemas.microsoft.com/office/drawing/2014/main" id="{0F0A3403-A6AE-E741-84ED-199F6CAA5AA5}"/>
                      </a:ext>
                    </a:extLst>
                  </p:cNvPr>
                  <p:cNvSpPr>
                    <a:spLocks/>
                  </p:cNvSpPr>
                  <p:nvPr/>
                </p:nvSpPr>
                <p:spPr bwMode="auto">
                  <a:xfrm>
                    <a:off x="7799507" y="11054786"/>
                    <a:ext cx="52274" cy="77445"/>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6" name="Freeform 521">
                    <a:extLst>
                      <a:ext uri="{FF2B5EF4-FFF2-40B4-BE49-F238E27FC236}">
                        <a16:creationId xmlns:a16="http://schemas.microsoft.com/office/drawing/2014/main" id="{99492A1A-7135-844C-AD77-A2E0819DF6A8}"/>
                      </a:ext>
                    </a:extLst>
                  </p:cNvPr>
                  <p:cNvSpPr>
                    <a:spLocks/>
                  </p:cNvSpPr>
                  <p:nvPr/>
                </p:nvSpPr>
                <p:spPr bwMode="auto">
                  <a:xfrm>
                    <a:off x="7851783" y="10840889"/>
                    <a:ext cx="52274" cy="51630"/>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7" name="Freeform 522">
                    <a:extLst>
                      <a:ext uri="{FF2B5EF4-FFF2-40B4-BE49-F238E27FC236}">
                        <a16:creationId xmlns:a16="http://schemas.microsoft.com/office/drawing/2014/main" id="{470B74E2-F3A6-3647-ACCC-4D6DFC5D8AD6}"/>
                      </a:ext>
                    </a:extLst>
                  </p:cNvPr>
                  <p:cNvSpPr>
                    <a:spLocks/>
                  </p:cNvSpPr>
                  <p:nvPr/>
                </p:nvSpPr>
                <p:spPr bwMode="auto">
                  <a:xfrm>
                    <a:off x="7862238" y="10645434"/>
                    <a:ext cx="62727" cy="118010"/>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8" name="Freeform 523">
                    <a:extLst>
                      <a:ext uri="{FF2B5EF4-FFF2-40B4-BE49-F238E27FC236}">
                        <a16:creationId xmlns:a16="http://schemas.microsoft.com/office/drawing/2014/main" id="{52A41D19-2023-B94C-B407-348C4E714E81}"/>
                      </a:ext>
                    </a:extLst>
                  </p:cNvPr>
                  <p:cNvSpPr>
                    <a:spLocks/>
                  </p:cNvSpPr>
                  <p:nvPr/>
                </p:nvSpPr>
                <p:spPr bwMode="auto">
                  <a:xfrm>
                    <a:off x="8067848" y="7577132"/>
                    <a:ext cx="48790" cy="44255"/>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9" name="Freeform 524">
                    <a:extLst>
                      <a:ext uri="{FF2B5EF4-FFF2-40B4-BE49-F238E27FC236}">
                        <a16:creationId xmlns:a16="http://schemas.microsoft.com/office/drawing/2014/main" id="{702393F9-C164-5B4A-96B5-F3BDF8AEF755}"/>
                      </a:ext>
                    </a:extLst>
                  </p:cNvPr>
                  <p:cNvSpPr>
                    <a:spLocks/>
                  </p:cNvSpPr>
                  <p:nvPr/>
                </p:nvSpPr>
                <p:spPr bwMode="auto">
                  <a:xfrm>
                    <a:off x="8506955" y="7643515"/>
                    <a:ext cx="59243" cy="84822"/>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0" name="Freeform 525">
                    <a:extLst>
                      <a:ext uri="{FF2B5EF4-FFF2-40B4-BE49-F238E27FC236}">
                        <a16:creationId xmlns:a16="http://schemas.microsoft.com/office/drawing/2014/main" id="{AF8158F3-A4A9-3F4E-9E9C-7304E20936ED}"/>
                      </a:ext>
                    </a:extLst>
                  </p:cNvPr>
                  <p:cNvSpPr>
                    <a:spLocks/>
                  </p:cNvSpPr>
                  <p:nvPr/>
                </p:nvSpPr>
                <p:spPr bwMode="auto">
                  <a:xfrm>
                    <a:off x="9068037" y="8229885"/>
                    <a:ext cx="142883" cy="140138"/>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1" name="Freeform 526">
                    <a:extLst>
                      <a:ext uri="{FF2B5EF4-FFF2-40B4-BE49-F238E27FC236}">
                        <a16:creationId xmlns:a16="http://schemas.microsoft.com/office/drawing/2014/main" id="{920D6F92-C3F8-694B-A390-03B330627C4F}"/>
                      </a:ext>
                    </a:extLst>
                  </p:cNvPr>
                  <p:cNvSpPr>
                    <a:spLocks/>
                  </p:cNvSpPr>
                  <p:nvPr/>
                </p:nvSpPr>
                <p:spPr bwMode="auto">
                  <a:xfrm>
                    <a:off x="8231643" y="7230476"/>
                    <a:ext cx="101063" cy="44255"/>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2" name="Freeform 527">
                    <a:extLst>
                      <a:ext uri="{FF2B5EF4-FFF2-40B4-BE49-F238E27FC236}">
                        <a16:creationId xmlns:a16="http://schemas.microsoft.com/office/drawing/2014/main" id="{934CE928-D7F2-0D4F-83BA-9DA8716E0C5B}"/>
                      </a:ext>
                    </a:extLst>
                  </p:cNvPr>
                  <p:cNvSpPr>
                    <a:spLocks/>
                  </p:cNvSpPr>
                  <p:nvPr/>
                </p:nvSpPr>
                <p:spPr bwMode="auto">
                  <a:xfrm>
                    <a:off x="7656622" y="7219410"/>
                    <a:ext cx="115005" cy="55320"/>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3" name="Freeform 528">
                    <a:extLst>
                      <a:ext uri="{FF2B5EF4-FFF2-40B4-BE49-F238E27FC236}">
                        <a16:creationId xmlns:a16="http://schemas.microsoft.com/office/drawing/2014/main" id="{20FAB4F7-9667-5642-AB1C-3381971B5802}"/>
                      </a:ext>
                    </a:extLst>
                  </p:cNvPr>
                  <p:cNvSpPr>
                    <a:spLocks/>
                  </p:cNvSpPr>
                  <p:nvPr/>
                </p:nvSpPr>
                <p:spPr bwMode="auto">
                  <a:xfrm>
                    <a:off x="7342978" y="6972326"/>
                    <a:ext cx="529716" cy="195458"/>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4" name="Freeform 529">
                    <a:extLst>
                      <a:ext uri="{FF2B5EF4-FFF2-40B4-BE49-F238E27FC236}">
                        <a16:creationId xmlns:a16="http://schemas.microsoft.com/office/drawing/2014/main" id="{E0A2609C-EE2E-6E4E-9E5C-F394BDC1C0A4}"/>
                      </a:ext>
                    </a:extLst>
                  </p:cNvPr>
                  <p:cNvSpPr>
                    <a:spLocks/>
                  </p:cNvSpPr>
                  <p:nvPr/>
                </p:nvSpPr>
                <p:spPr bwMode="auto">
                  <a:xfrm>
                    <a:off x="7656622" y="6854313"/>
                    <a:ext cx="41820" cy="40568"/>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5" name="Freeform 530">
                    <a:extLst>
                      <a:ext uri="{FF2B5EF4-FFF2-40B4-BE49-F238E27FC236}">
                        <a16:creationId xmlns:a16="http://schemas.microsoft.com/office/drawing/2014/main" id="{95DA392C-7EA5-674E-9064-C2DF1635A257}"/>
                      </a:ext>
                    </a:extLst>
                  </p:cNvPr>
                  <p:cNvSpPr>
                    <a:spLocks/>
                  </p:cNvSpPr>
                  <p:nvPr/>
                </p:nvSpPr>
                <p:spPr bwMode="auto">
                  <a:xfrm>
                    <a:off x="7914511" y="7079273"/>
                    <a:ext cx="20911" cy="22128"/>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6" name="Freeform 531">
                    <a:extLst>
                      <a:ext uri="{FF2B5EF4-FFF2-40B4-BE49-F238E27FC236}">
                        <a16:creationId xmlns:a16="http://schemas.microsoft.com/office/drawing/2014/main" id="{01DF4907-B292-C04B-A332-6FA909563597}"/>
                      </a:ext>
                    </a:extLst>
                  </p:cNvPr>
                  <p:cNvSpPr>
                    <a:spLocks/>
                  </p:cNvSpPr>
                  <p:nvPr/>
                </p:nvSpPr>
                <p:spPr bwMode="auto">
                  <a:xfrm>
                    <a:off x="8527864" y="5486118"/>
                    <a:ext cx="59243" cy="110635"/>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7" name="Freeform 532">
                    <a:extLst>
                      <a:ext uri="{FF2B5EF4-FFF2-40B4-BE49-F238E27FC236}">
                        <a16:creationId xmlns:a16="http://schemas.microsoft.com/office/drawing/2014/main" id="{F86D94C9-9E14-5A47-9A9E-1DA1768C2135}"/>
                      </a:ext>
                    </a:extLst>
                  </p:cNvPr>
                  <p:cNvSpPr>
                    <a:spLocks/>
                  </p:cNvSpPr>
                  <p:nvPr/>
                </p:nvSpPr>
                <p:spPr bwMode="auto">
                  <a:xfrm>
                    <a:off x="8555745" y="5541436"/>
                    <a:ext cx="73184" cy="44255"/>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8" name="Freeform 533">
                    <a:extLst>
                      <a:ext uri="{FF2B5EF4-FFF2-40B4-BE49-F238E27FC236}">
                        <a16:creationId xmlns:a16="http://schemas.microsoft.com/office/drawing/2014/main" id="{4ECF2781-933F-3645-B854-4A74932BA970}"/>
                      </a:ext>
                    </a:extLst>
                  </p:cNvPr>
                  <p:cNvSpPr>
                    <a:spLocks/>
                  </p:cNvSpPr>
                  <p:nvPr/>
                </p:nvSpPr>
                <p:spPr bwMode="auto">
                  <a:xfrm>
                    <a:off x="8353614" y="5497180"/>
                    <a:ext cx="153338" cy="77445"/>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9" name="Freeform 534">
                    <a:extLst>
                      <a:ext uri="{FF2B5EF4-FFF2-40B4-BE49-F238E27FC236}">
                        <a16:creationId xmlns:a16="http://schemas.microsoft.com/office/drawing/2014/main" id="{1FF08C5D-AD15-894C-BF57-21498F01B403}"/>
                      </a:ext>
                    </a:extLst>
                  </p:cNvPr>
                  <p:cNvSpPr>
                    <a:spLocks/>
                  </p:cNvSpPr>
                  <p:nvPr/>
                </p:nvSpPr>
                <p:spPr bwMode="auto">
                  <a:xfrm>
                    <a:off x="8384983" y="5283283"/>
                    <a:ext cx="160306" cy="84822"/>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0" name="Freeform 535">
                    <a:extLst>
                      <a:ext uri="{FF2B5EF4-FFF2-40B4-BE49-F238E27FC236}">
                        <a16:creationId xmlns:a16="http://schemas.microsoft.com/office/drawing/2014/main" id="{1FD8B8E2-4A3D-4D46-9C36-75A693419A8F}"/>
                      </a:ext>
                    </a:extLst>
                  </p:cNvPr>
                  <p:cNvSpPr>
                    <a:spLocks/>
                  </p:cNvSpPr>
                  <p:nvPr/>
                </p:nvSpPr>
                <p:spPr bwMode="auto">
                  <a:xfrm>
                    <a:off x="8639385" y="5172648"/>
                    <a:ext cx="327588" cy="335595"/>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1" name="Freeform 536">
                    <a:extLst>
                      <a:ext uri="{FF2B5EF4-FFF2-40B4-BE49-F238E27FC236}">
                        <a16:creationId xmlns:a16="http://schemas.microsoft.com/office/drawing/2014/main" id="{3AFD7175-17D9-A74D-B961-626AC6780946}"/>
                      </a:ext>
                    </a:extLst>
                  </p:cNvPr>
                  <p:cNvSpPr>
                    <a:spLocks/>
                  </p:cNvSpPr>
                  <p:nvPr/>
                </p:nvSpPr>
                <p:spPr bwMode="auto">
                  <a:xfrm>
                    <a:off x="8904243" y="5412358"/>
                    <a:ext cx="83638" cy="106947"/>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2" name="Freeform 537">
                    <a:extLst>
                      <a:ext uri="{FF2B5EF4-FFF2-40B4-BE49-F238E27FC236}">
                        <a16:creationId xmlns:a16="http://schemas.microsoft.com/office/drawing/2014/main" id="{495043C6-B45B-8946-AE1D-E39CDA75446F}"/>
                      </a:ext>
                    </a:extLst>
                  </p:cNvPr>
                  <p:cNvSpPr>
                    <a:spLocks/>
                  </p:cNvSpPr>
                  <p:nvPr/>
                </p:nvSpPr>
                <p:spPr bwMode="auto">
                  <a:xfrm>
                    <a:off x="8332710" y="4372381"/>
                    <a:ext cx="31364" cy="62692"/>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3" name="Freeform 538">
                    <a:extLst>
                      <a:ext uri="{FF2B5EF4-FFF2-40B4-BE49-F238E27FC236}">
                        <a16:creationId xmlns:a16="http://schemas.microsoft.com/office/drawing/2014/main" id="{DD88FA24-2E51-C54A-88A1-DBC0F8900630}"/>
                      </a:ext>
                    </a:extLst>
                  </p:cNvPr>
                  <p:cNvSpPr>
                    <a:spLocks/>
                  </p:cNvSpPr>
                  <p:nvPr/>
                </p:nvSpPr>
                <p:spPr bwMode="auto">
                  <a:xfrm>
                    <a:off x="8179372" y="4479332"/>
                    <a:ext cx="31364" cy="3319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4" name="Freeform 539">
                    <a:extLst>
                      <a:ext uri="{FF2B5EF4-FFF2-40B4-BE49-F238E27FC236}">
                        <a16:creationId xmlns:a16="http://schemas.microsoft.com/office/drawing/2014/main" id="{47A68F74-EB75-954A-906D-90BBADDADB4A}"/>
                      </a:ext>
                    </a:extLst>
                  </p:cNvPr>
                  <p:cNvSpPr>
                    <a:spLocks/>
                  </p:cNvSpPr>
                  <p:nvPr/>
                </p:nvSpPr>
                <p:spPr bwMode="auto">
                  <a:xfrm>
                    <a:off x="7475405" y="5054638"/>
                    <a:ext cx="69700" cy="44255"/>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5" name="Freeform 540">
                    <a:extLst>
                      <a:ext uri="{FF2B5EF4-FFF2-40B4-BE49-F238E27FC236}">
                        <a16:creationId xmlns:a16="http://schemas.microsoft.com/office/drawing/2014/main" id="{36502B66-32BA-9347-9E83-8EEE0B058DE0}"/>
                      </a:ext>
                    </a:extLst>
                  </p:cNvPr>
                  <p:cNvSpPr>
                    <a:spLocks/>
                  </p:cNvSpPr>
                  <p:nvPr/>
                </p:nvSpPr>
                <p:spPr bwMode="auto">
                  <a:xfrm>
                    <a:off x="7586922" y="4792800"/>
                    <a:ext cx="62727" cy="66379"/>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6" name="Freeform 541">
                    <a:extLst>
                      <a:ext uri="{FF2B5EF4-FFF2-40B4-BE49-F238E27FC236}">
                        <a16:creationId xmlns:a16="http://schemas.microsoft.com/office/drawing/2014/main" id="{3CC68544-A035-254A-A30B-01A13C004A5C}"/>
                      </a:ext>
                    </a:extLst>
                  </p:cNvPr>
                  <p:cNvSpPr>
                    <a:spLocks/>
                  </p:cNvSpPr>
                  <p:nvPr/>
                </p:nvSpPr>
                <p:spPr bwMode="auto">
                  <a:xfrm>
                    <a:off x="7555559" y="4328126"/>
                    <a:ext cx="62727" cy="77445"/>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7" name="Freeform 542">
                    <a:extLst>
                      <a:ext uri="{FF2B5EF4-FFF2-40B4-BE49-F238E27FC236}">
                        <a16:creationId xmlns:a16="http://schemas.microsoft.com/office/drawing/2014/main" id="{62617856-42CE-EB42-B216-940521E4EAE3}"/>
                      </a:ext>
                    </a:extLst>
                  </p:cNvPr>
                  <p:cNvSpPr>
                    <a:spLocks/>
                  </p:cNvSpPr>
                  <p:nvPr/>
                </p:nvSpPr>
                <p:spPr bwMode="auto">
                  <a:xfrm>
                    <a:off x="7381310" y="4283873"/>
                    <a:ext cx="121974" cy="66379"/>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8" name="Freeform 543">
                    <a:extLst>
                      <a:ext uri="{FF2B5EF4-FFF2-40B4-BE49-F238E27FC236}">
                        <a16:creationId xmlns:a16="http://schemas.microsoft.com/office/drawing/2014/main" id="{D48C813C-33CC-F14D-BDA1-4278C2ACE05C}"/>
                      </a:ext>
                    </a:extLst>
                  </p:cNvPr>
                  <p:cNvSpPr>
                    <a:spLocks/>
                  </p:cNvSpPr>
                  <p:nvPr/>
                </p:nvSpPr>
                <p:spPr bwMode="auto">
                  <a:xfrm>
                    <a:off x="7639197" y="4243306"/>
                    <a:ext cx="69700" cy="2950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9" name="Freeform 544">
                    <a:extLst>
                      <a:ext uri="{FF2B5EF4-FFF2-40B4-BE49-F238E27FC236}">
                        <a16:creationId xmlns:a16="http://schemas.microsoft.com/office/drawing/2014/main" id="{AB8F0ACD-297B-FA40-B6FA-14F746E459CB}"/>
                      </a:ext>
                    </a:extLst>
                  </p:cNvPr>
                  <p:cNvSpPr>
                    <a:spLocks/>
                  </p:cNvSpPr>
                  <p:nvPr/>
                </p:nvSpPr>
                <p:spPr bwMode="auto">
                  <a:xfrm>
                    <a:off x="7207060" y="4025723"/>
                    <a:ext cx="348498" cy="25815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0" name="Freeform 545">
                    <a:extLst>
                      <a:ext uri="{FF2B5EF4-FFF2-40B4-BE49-F238E27FC236}">
                        <a16:creationId xmlns:a16="http://schemas.microsoft.com/office/drawing/2014/main" id="{AF5DB5D9-CF6F-A24E-9776-B74F60206F77}"/>
                      </a:ext>
                    </a:extLst>
                  </p:cNvPr>
                  <p:cNvSpPr>
                    <a:spLocks/>
                  </p:cNvSpPr>
                  <p:nvPr/>
                </p:nvSpPr>
                <p:spPr bwMode="auto">
                  <a:xfrm>
                    <a:off x="7342978" y="4003593"/>
                    <a:ext cx="69700" cy="55320"/>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1" name="Freeform 546">
                    <a:extLst>
                      <a:ext uri="{FF2B5EF4-FFF2-40B4-BE49-F238E27FC236}">
                        <a16:creationId xmlns:a16="http://schemas.microsoft.com/office/drawing/2014/main" id="{EBC8343E-754A-7445-8DBB-7B95D35CBA84}"/>
                      </a:ext>
                    </a:extLst>
                  </p:cNvPr>
                  <p:cNvSpPr>
                    <a:spLocks/>
                  </p:cNvSpPr>
                  <p:nvPr/>
                </p:nvSpPr>
                <p:spPr bwMode="auto">
                  <a:xfrm>
                    <a:off x="7322065" y="4014659"/>
                    <a:ext cx="38336" cy="55320"/>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2" name="Freeform 547">
                    <a:extLst>
                      <a:ext uri="{FF2B5EF4-FFF2-40B4-BE49-F238E27FC236}">
                        <a16:creationId xmlns:a16="http://schemas.microsoft.com/office/drawing/2014/main" id="{5BFF0E2C-D10A-F645-A3F5-0D626A3797C0}"/>
                      </a:ext>
                    </a:extLst>
                  </p:cNvPr>
                  <p:cNvSpPr>
                    <a:spLocks/>
                  </p:cNvSpPr>
                  <p:nvPr/>
                </p:nvSpPr>
                <p:spPr bwMode="auto">
                  <a:xfrm>
                    <a:off x="7227970" y="3808141"/>
                    <a:ext cx="31364" cy="66379"/>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3" name="Freeform 548">
                    <a:extLst>
                      <a:ext uri="{FF2B5EF4-FFF2-40B4-BE49-F238E27FC236}">
                        <a16:creationId xmlns:a16="http://schemas.microsoft.com/office/drawing/2014/main" id="{D4F11D35-4554-174F-86DA-6E778236F47D}"/>
                      </a:ext>
                    </a:extLst>
                  </p:cNvPr>
                  <p:cNvSpPr>
                    <a:spLocks/>
                  </p:cNvSpPr>
                  <p:nvPr/>
                </p:nvSpPr>
                <p:spPr bwMode="auto">
                  <a:xfrm>
                    <a:off x="7074632" y="3243899"/>
                    <a:ext cx="1470658" cy="1139547"/>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4" name="Freeform 549">
                    <a:extLst>
                      <a:ext uri="{FF2B5EF4-FFF2-40B4-BE49-F238E27FC236}">
                        <a16:creationId xmlns:a16="http://schemas.microsoft.com/office/drawing/2014/main" id="{AE539E14-F175-AC4E-BA17-0DC4D2A9B743}"/>
                      </a:ext>
                    </a:extLst>
                  </p:cNvPr>
                  <p:cNvSpPr>
                    <a:spLocks/>
                  </p:cNvSpPr>
                  <p:nvPr/>
                </p:nvSpPr>
                <p:spPr bwMode="auto">
                  <a:xfrm>
                    <a:off x="8026028" y="4306004"/>
                    <a:ext cx="62727" cy="221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5" name="Freeform 550">
                    <a:extLst>
                      <a:ext uri="{FF2B5EF4-FFF2-40B4-BE49-F238E27FC236}">
                        <a16:creationId xmlns:a16="http://schemas.microsoft.com/office/drawing/2014/main" id="{61811992-ED25-F24C-AC4A-3326A2B84A69}"/>
                      </a:ext>
                    </a:extLst>
                  </p:cNvPr>
                  <p:cNvSpPr>
                    <a:spLocks/>
                  </p:cNvSpPr>
                  <p:nvPr/>
                </p:nvSpPr>
                <p:spPr bwMode="auto">
                  <a:xfrm>
                    <a:off x="7841327" y="3830269"/>
                    <a:ext cx="83638" cy="221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6" name="Freeform 551">
                    <a:extLst>
                      <a:ext uri="{FF2B5EF4-FFF2-40B4-BE49-F238E27FC236}">
                        <a16:creationId xmlns:a16="http://schemas.microsoft.com/office/drawing/2014/main" id="{6E2561DE-654C-B742-9632-20D951E25343}"/>
                      </a:ext>
                    </a:extLst>
                  </p:cNvPr>
                  <p:cNvSpPr>
                    <a:spLocks/>
                  </p:cNvSpPr>
                  <p:nvPr/>
                </p:nvSpPr>
                <p:spPr bwMode="auto">
                  <a:xfrm>
                    <a:off x="7719353" y="3808141"/>
                    <a:ext cx="121974" cy="106947"/>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7" name="Freeform 552">
                    <a:extLst>
                      <a:ext uri="{FF2B5EF4-FFF2-40B4-BE49-F238E27FC236}">
                        <a16:creationId xmlns:a16="http://schemas.microsoft.com/office/drawing/2014/main" id="{A9DC4362-A862-D944-9CE7-FC02B82CD3B6}"/>
                      </a:ext>
                    </a:extLst>
                  </p:cNvPr>
                  <p:cNvSpPr>
                    <a:spLocks/>
                  </p:cNvSpPr>
                  <p:nvPr/>
                </p:nvSpPr>
                <p:spPr bwMode="auto">
                  <a:xfrm>
                    <a:off x="7607833" y="3712256"/>
                    <a:ext cx="69700" cy="40568"/>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8" name="Freeform 553">
                    <a:extLst>
                      <a:ext uri="{FF2B5EF4-FFF2-40B4-BE49-F238E27FC236}">
                        <a16:creationId xmlns:a16="http://schemas.microsoft.com/office/drawing/2014/main" id="{A7C80AC7-BE3F-D14B-919F-9B7DE4CCDBA6}"/>
                      </a:ext>
                    </a:extLst>
                  </p:cNvPr>
                  <p:cNvSpPr>
                    <a:spLocks/>
                  </p:cNvSpPr>
                  <p:nvPr/>
                </p:nvSpPr>
                <p:spPr bwMode="auto">
                  <a:xfrm>
                    <a:off x="7708899" y="3701191"/>
                    <a:ext cx="62727" cy="3319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9" name="Freeform 554">
                    <a:extLst>
                      <a:ext uri="{FF2B5EF4-FFF2-40B4-BE49-F238E27FC236}">
                        <a16:creationId xmlns:a16="http://schemas.microsoft.com/office/drawing/2014/main" id="{8160CB7A-A3CF-A44F-91E1-F8110E13BAEE}"/>
                      </a:ext>
                    </a:extLst>
                  </p:cNvPr>
                  <p:cNvSpPr>
                    <a:spLocks/>
                  </p:cNvSpPr>
                  <p:nvPr/>
                </p:nvSpPr>
                <p:spPr bwMode="auto">
                  <a:xfrm>
                    <a:off x="7649653" y="3679066"/>
                    <a:ext cx="48790" cy="22128"/>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0" name="Freeform 555">
                    <a:extLst>
                      <a:ext uri="{FF2B5EF4-FFF2-40B4-BE49-F238E27FC236}">
                        <a16:creationId xmlns:a16="http://schemas.microsoft.com/office/drawing/2014/main" id="{AB87C6E7-505D-C947-8195-39D52BEBF18D}"/>
                      </a:ext>
                    </a:extLst>
                  </p:cNvPr>
                  <p:cNvSpPr>
                    <a:spLocks/>
                  </p:cNvSpPr>
                  <p:nvPr/>
                </p:nvSpPr>
                <p:spPr bwMode="auto">
                  <a:xfrm>
                    <a:off x="7524195" y="3266024"/>
                    <a:ext cx="268342" cy="121701"/>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1" name="Freeform 556">
                    <a:extLst>
                      <a:ext uri="{FF2B5EF4-FFF2-40B4-BE49-F238E27FC236}">
                        <a16:creationId xmlns:a16="http://schemas.microsoft.com/office/drawing/2014/main" id="{2B012904-1DA3-0741-A0CA-3D208FB0871E}"/>
                      </a:ext>
                    </a:extLst>
                  </p:cNvPr>
                  <p:cNvSpPr>
                    <a:spLocks/>
                  </p:cNvSpPr>
                  <p:nvPr/>
                </p:nvSpPr>
                <p:spPr bwMode="auto">
                  <a:xfrm>
                    <a:off x="5112594" y="5227968"/>
                    <a:ext cx="296221" cy="20652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2" name="Freeform 557">
                    <a:extLst>
                      <a:ext uri="{FF2B5EF4-FFF2-40B4-BE49-F238E27FC236}">
                        <a16:creationId xmlns:a16="http://schemas.microsoft.com/office/drawing/2014/main" id="{1B70435B-2238-4549-94BD-76FACC97C25B}"/>
                      </a:ext>
                    </a:extLst>
                  </p:cNvPr>
                  <p:cNvSpPr>
                    <a:spLocks/>
                  </p:cNvSpPr>
                  <p:nvPr/>
                </p:nvSpPr>
                <p:spPr bwMode="auto">
                  <a:xfrm>
                    <a:off x="4879104" y="4988256"/>
                    <a:ext cx="132428" cy="151203"/>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3" name="Freeform 558">
                    <a:extLst>
                      <a:ext uri="{FF2B5EF4-FFF2-40B4-BE49-F238E27FC236}">
                        <a16:creationId xmlns:a16="http://schemas.microsoft.com/office/drawing/2014/main" id="{7C19F0DC-FFE5-8545-98EA-5D7FF7A5B0D3}"/>
                      </a:ext>
                    </a:extLst>
                  </p:cNvPr>
                  <p:cNvSpPr>
                    <a:spLocks/>
                  </p:cNvSpPr>
                  <p:nvPr/>
                </p:nvSpPr>
                <p:spPr bwMode="auto">
                  <a:xfrm>
                    <a:off x="4889559" y="4814926"/>
                    <a:ext cx="41820" cy="44255"/>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4" name="Freeform 559">
                    <a:extLst>
                      <a:ext uri="{FF2B5EF4-FFF2-40B4-BE49-F238E27FC236}">
                        <a16:creationId xmlns:a16="http://schemas.microsoft.com/office/drawing/2014/main" id="{ADA83175-2637-3D4C-9585-8EEF64921BA4}"/>
                      </a:ext>
                    </a:extLst>
                  </p:cNvPr>
                  <p:cNvSpPr>
                    <a:spLocks/>
                  </p:cNvSpPr>
                  <p:nvPr/>
                </p:nvSpPr>
                <p:spPr bwMode="auto">
                  <a:xfrm>
                    <a:off x="4837282" y="4763299"/>
                    <a:ext cx="62727" cy="62692"/>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5" name="Freeform 560">
                    <a:extLst>
                      <a:ext uri="{FF2B5EF4-FFF2-40B4-BE49-F238E27FC236}">
                        <a16:creationId xmlns:a16="http://schemas.microsoft.com/office/drawing/2014/main" id="{D5B4511E-9CFC-584E-B2B1-98C98653A6D1}"/>
                      </a:ext>
                    </a:extLst>
                  </p:cNvPr>
                  <p:cNvSpPr>
                    <a:spLocks/>
                  </p:cNvSpPr>
                  <p:nvPr/>
                </p:nvSpPr>
                <p:spPr bwMode="auto">
                  <a:xfrm>
                    <a:off x="4809403" y="4781736"/>
                    <a:ext cx="38336" cy="66379"/>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6" name="Freeform 561">
                    <a:extLst>
                      <a:ext uri="{FF2B5EF4-FFF2-40B4-BE49-F238E27FC236}">
                        <a16:creationId xmlns:a16="http://schemas.microsoft.com/office/drawing/2014/main" id="{9274BB9B-D664-F34C-8C73-AC51D501C6B0}"/>
                      </a:ext>
                    </a:extLst>
                  </p:cNvPr>
                  <p:cNvSpPr>
                    <a:spLocks/>
                  </p:cNvSpPr>
                  <p:nvPr/>
                </p:nvSpPr>
                <p:spPr bwMode="auto">
                  <a:xfrm>
                    <a:off x="4746673" y="4719040"/>
                    <a:ext cx="52274" cy="118010"/>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7" name="Freeform 562">
                    <a:extLst>
                      <a:ext uri="{FF2B5EF4-FFF2-40B4-BE49-F238E27FC236}">
                        <a16:creationId xmlns:a16="http://schemas.microsoft.com/office/drawing/2014/main" id="{B3AD7251-9981-F24E-A309-4E4701F63C00}"/>
                      </a:ext>
                    </a:extLst>
                  </p:cNvPr>
                  <p:cNvSpPr>
                    <a:spLocks/>
                  </p:cNvSpPr>
                  <p:nvPr/>
                </p:nvSpPr>
                <p:spPr bwMode="auto">
                  <a:xfrm>
                    <a:off x="4704853" y="4674786"/>
                    <a:ext cx="73184" cy="77445"/>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8" name="Freeform 563">
                    <a:extLst>
                      <a:ext uri="{FF2B5EF4-FFF2-40B4-BE49-F238E27FC236}">
                        <a16:creationId xmlns:a16="http://schemas.microsoft.com/office/drawing/2014/main" id="{3663A811-BD46-9F40-BFA3-AAFA2735B569}"/>
                      </a:ext>
                    </a:extLst>
                  </p:cNvPr>
                  <p:cNvSpPr>
                    <a:spLocks/>
                  </p:cNvSpPr>
                  <p:nvPr/>
                </p:nvSpPr>
                <p:spPr bwMode="auto">
                  <a:xfrm>
                    <a:off x="4778038" y="4674786"/>
                    <a:ext cx="69700" cy="99573"/>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9" name="Freeform 564">
                    <a:extLst>
                      <a:ext uri="{FF2B5EF4-FFF2-40B4-BE49-F238E27FC236}">
                        <a16:creationId xmlns:a16="http://schemas.microsoft.com/office/drawing/2014/main" id="{E714D954-38FC-8644-BBCC-DFF15DD37EE1}"/>
                      </a:ext>
                    </a:extLst>
                  </p:cNvPr>
                  <p:cNvSpPr>
                    <a:spLocks/>
                  </p:cNvSpPr>
                  <p:nvPr/>
                </p:nvSpPr>
                <p:spPr bwMode="auto">
                  <a:xfrm>
                    <a:off x="4757126" y="4696914"/>
                    <a:ext cx="31364" cy="11063"/>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0" name="Freeform 565">
                    <a:extLst>
                      <a:ext uri="{FF2B5EF4-FFF2-40B4-BE49-F238E27FC236}">
                        <a16:creationId xmlns:a16="http://schemas.microsoft.com/office/drawing/2014/main" id="{14779478-50A0-0047-BACE-A67AB13985EB}"/>
                      </a:ext>
                    </a:extLst>
                  </p:cNvPr>
                  <p:cNvSpPr>
                    <a:spLocks/>
                  </p:cNvSpPr>
                  <p:nvPr/>
                </p:nvSpPr>
                <p:spPr bwMode="auto">
                  <a:xfrm>
                    <a:off x="3774367" y="4707979"/>
                    <a:ext cx="135912" cy="73757"/>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1" name="Freeform 566">
                    <a:extLst>
                      <a:ext uri="{FF2B5EF4-FFF2-40B4-BE49-F238E27FC236}">
                        <a16:creationId xmlns:a16="http://schemas.microsoft.com/office/drawing/2014/main" id="{276FD76D-18A0-3E42-92D1-6E1072B837F8}"/>
                      </a:ext>
                    </a:extLst>
                  </p:cNvPr>
                  <p:cNvSpPr>
                    <a:spLocks/>
                  </p:cNvSpPr>
                  <p:nvPr/>
                </p:nvSpPr>
                <p:spPr bwMode="auto">
                  <a:xfrm>
                    <a:off x="3826641" y="4641596"/>
                    <a:ext cx="83638" cy="77445"/>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2" name="Freeform 567">
                    <a:extLst>
                      <a:ext uri="{FF2B5EF4-FFF2-40B4-BE49-F238E27FC236}">
                        <a16:creationId xmlns:a16="http://schemas.microsoft.com/office/drawing/2014/main" id="{923292E4-576E-B348-B1B7-31E52454D585}"/>
                      </a:ext>
                    </a:extLst>
                  </p:cNvPr>
                  <p:cNvSpPr>
                    <a:spLocks/>
                  </p:cNvSpPr>
                  <p:nvPr/>
                </p:nvSpPr>
                <p:spPr bwMode="auto">
                  <a:xfrm>
                    <a:off x="3244651" y="4936623"/>
                    <a:ext cx="101063" cy="40568"/>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3" name="Freeform 568">
                    <a:extLst>
                      <a:ext uri="{FF2B5EF4-FFF2-40B4-BE49-F238E27FC236}">
                        <a16:creationId xmlns:a16="http://schemas.microsoft.com/office/drawing/2014/main" id="{197381A7-BE9A-FE48-9EA9-016E2222BF99}"/>
                      </a:ext>
                    </a:extLst>
                  </p:cNvPr>
                  <p:cNvSpPr>
                    <a:spLocks/>
                  </p:cNvSpPr>
                  <p:nvPr/>
                </p:nvSpPr>
                <p:spPr bwMode="auto">
                  <a:xfrm>
                    <a:off x="3122677" y="4999318"/>
                    <a:ext cx="59243" cy="55320"/>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4" name="Freeform 569">
                    <a:extLst>
                      <a:ext uri="{FF2B5EF4-FFF2-40B4-BE49-F238E27FC236}">
                        <a16:creationId xmlns:a16="http://schemas.microsoft.com/office/drawing/2014/main" id="{06493C51-B08E-AA4C-B0F0-88C739268D71}"/>
                      </a:ext>
                    </a:extLst>
                  </p:cNvPr>
                  <p:cNvSpPr>
                    <a:spLocks/>
                  </p:cNvSpPr>
                  <p:nvPr/>
                </p:nvSpPr>
                <p:spPr bwMode="auto">
                  <a:xfrm>
                    <a:off x="6597191" y="3656936"/>
                    <a:ext cx="212583" cy="140138"/>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5" name="Freeform 570">
                    <a:extLst>
                      <a:ext uri="{FF2B5EF4-FFF2-40B4-BE49-F238E27FC236}">
                        <a16:creationId xmlns:a16="http://schemas.microsoft.com/office/drawing/2014/main" id="{39A48389-B236-B343-AFF1-F89C3379A629}"/>
                      </a:ext>
                    </a:extLst>
                  </p:cNvPr>
                  <p:cNvSpPr>
                    <a:spLocks/>
                  </p:cNvSpPr>
                  <p:nvPr/>
                </p:nvSpPr>
                <p:spPr bwMode="auto">
                  <a:xfrm>
                    <a:off x="6524009" y="3723319"/>
                    <a:ext cx="52274" cy="40568"/>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6" name="Freeform 571">
                    <a:extLst>
                      <a:ext uri="{FF2B5EF4-FFF2-40B4-BE49-F238E27FC236}">
                        <a16:creationId xmlns:a16="http://schemas.microsoft.com/office/drawing/2014/main" id="{1241EF60-872F-F947-A1CF-9A53642616AE}"/>
                      </a:ext>
                    </a:extLst>
                  </p:cNvPr>
                  <p:cNvSpPr>
                    <a:spLocks/>
                  </p:cNvSpPr>
                  <p:nvPr/>
                </p:nvSpPr>
                <p:spPr bwMode="auto">
                  <a:xfrm>
                    <a:off x="6461278" y="3763883"/>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7" name="Freeform 572">
                    <a:extLst>
                      <a:ext uri="{FF2B5EF4-FFF2-40B4-BE49-F238E27FC236}">
                        <a16:creationId xmlns:a16="http://schemas.microsoft.com/office/drawing/2014/main" id="{7BD1E783-8119-004B-A1AA-36066B8F5DA0}"/>
                      </a:ext>
                    </a:extLst>
                  </p:cNvPr>
                  <p:cNvSpPr>
                    <a:spLocks/>
                  </p:cNvSpPr>
                  <p:nvPr/>
                </p:nvSpPr>
                <p:spPr bwMode="auto">
                  <a:xfrm>
                    <a:off x="5583064" y="3310279"/>
                    <a:ext cx="940942" cy="486798"/>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8" name="Freeform 573">
                    <a:extLst>
                      <a:ext uri="{FF2B5EF4-FFF2-40B4-BE49-F238E27FC236}">
                        <a16:creationId xmlns:a16="http://schemas.microsoft.com/office/drawing/2014/main" id="{E4D1A399-EAD5-B940-AFD1-98856F0B489D}"/>
                      </a:ext>
                    </a:extLst>
                  </p:cNvPr>
                  <p:cNvSpPr>
                    <a:spLocks/>
                  </p:cNvSpPr>
                  <p:nvPr/>
                </p:nvSpPr>
                <p:spPr bwMode="auto">
                  <a:xfrm>
                    <a:off x="6206877" y="3266024"/>
                    <a:ext cx="142883" cy="99573"/>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9" name="Freeform 574">
                    <a:extLst>
                      <a:ext uri="{FF2B5EF4-FFF2-40B4-BE49-F238E27FC236}">
                        <a16:creationId xmlns:a16="http://schemas.microsoft.com/office/drawing/2014/main" id="{32D4EA80-9D3A-C64F-9E0E-C7CA6FFACA51}"/>
                      </a:ext>
                    </a:extLst>
                  </p:cNvPr>
                  <p:cNvSpPr>
                    <a:spLocks/>
                  </p:cNvSpPr>
                  <p:nvPr/>
                </p:nvSpPr>
                <p:spPr bwMode="auto">
                  <a:xfrm>
                    <a:off x="6433399" y="3221769"/>
                    <a:ext cx="324101" cy="317157"/>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0" name="Freeform 575">
                    <a:extLst>
                      <a:ext uri="{FF2B5EF4-FFF2-40B4-BE49-F238E27FC236}">
                        <a16:creationId xmlns:a16="http://schemas.microsoft.com/office/drawing/2014/main" id="{2B8095FB-C57F-DF4E-9F55-AAB2C3AA9988}"/>
                      </a:ext>
                    </a:extLst>
                  </p:cNvPr>
                  <p:cNvSpPr>
                    <a:spLocks/>
                  </p:cNvSpPr>
                  <p:nvPr/>
                </p:nvSpPr>
                <p:spPr bwMode="auto">
                  <a:xfrm>
                    <a:off x="6778410" y="3221769"/>
                    <a:ext cx="285766" cy="23971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1" name="Freeform 576">
                    <a:extLst>
                      <a:ext uri="{FF2B5EF4-FFF2-40B4-BE49-F238E27FC236}">
                        <a16:creationId xmlns:a16="http://schemas.microsoft.com/office/drawing/2014/main" id="{8C6118DE-9D6F-0E48-B377-1809D011D34E}"/>
                      </a:ext>
                    </a:extLst>
                  </p:cNvPr>
                  <p:cNvSpPr>
                    <a:spLocks/>
                  </p:cNvSpPr>
                  <p:nvPr/>
                </p:nvSpPr>
                <p:spPr bwMode="auto">
                  <a:xfrm>
                    <a:off x="5248509" y="3192266"/>
                    <a:ext cx="550626" cy="357723"/>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2" name="Freeform 577">
                    <a:extLst>
                      <a:ext uri="{FF2B5EF4-FFF2-40B4-BE49-F238E27FC236}">
                        <a16:creationId xmlns:a16="http://schemas.microsoft.com/office/drawing/2014/main" id="{06CD78A2-DF7C-1344-8DFA-33CBEE3E519E}"/>
                      </a:ext>
                    </a:extLst>
                  </p:cNvPr>
                  <p:cNvSpPr>
                    <a:spLocks/>
                  </p:cNvSpPr>
                  <p:nvPr/>
                </p:nvSpPr>
                <p:spPr bwMode="auto">
                  <a:xfrm>
                    <a:off x="6318395" y="3092694"/>
                    <a:ext cx="73184" cy="44255"/>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3" name="Freeform 578">
                    <a:extLst>
                      <a:ext uri="{FF2B5EF4-FFF2-40B4-BE49-F238E27FC236}">
                        <a16:creationId xmlns:a16="http://schemas.microsoft.com/office/drawing/2014/main" id="{010325B1-C2ED-964A-91AD-A44681D6F461}"/>
                      </a:ext>
                    </a:extLst>
                  </p:cNvPr>
                  <p:cNvSpPr>
                    <a:spLocks/>
                  </p:cNvSpPr>
                  <p:nvPr/>
                </p:nvSpPr>
                <p:spPr bwMode="auto">
                  <a:xfrm>
                    <a:off x="5687616" y="2897239"/>
                    <a:ext cx="613353" cy="306092"/>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4" name="Freeform 579">
                    <a:extLst>
                      <a:ext uri="{FF2B5EF4-FFF2-40B4-BE49-F238E27FC236}">
                        <a16:creationId xmlns:a16="http://schemas.microsoft.com/office/drawing/2014/main" id="{E0FE9319-BE9C-7341-AB3C-D207E140CAF4}"/>
                      </a:ext>
                    </a:extLst>
                  </p:cNvPr>
                  <p:cNvSpPr>
                    <a:spLocks/>
                  </p:cNvSpPr>
                  <p:nvPr/>
                </p:nvSpPr>
                <p:spPr bwMode="auto">
                  <a:xfrm>
                    <a:off x="5583064" y="3018939"/>
                    <a:ext cx="104549" cy="73757"/>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5" name="Freeform 580">
                    <a:extLst>
                      <a:ext uri="{FF2B5EF4-FFF2-40B4-BE49-F238E27FC236}">
                        <a16:creationId xmlns:a16="http://schemas.microsoft.com/office/drawing/2014/main" id="{18EF6321-A070-9B44-9386-C6BF4C7FCC5C}"/>
                      </a:ext>
                    </a:extLst>
                  </p:cNvPr>
                  <p:cNvSpPr>
                    <a:spLocks/>
                  </p:cNvSpPr>
                  <p:nvPr/>
                </p:nvSpPr>
                <p:spPr bwMode="auto">
                  <a:xfrm>
                    <a:off x="5401847" y="2856674"/>
                    <a:ext cx="376377" cy="184395"/>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6" name="Freeform 581">
                    <a:extLst>
                      <a:ext uri="{FF2B5EF4-FFF2-40B4-BE49-F238E27FC236}">
                        <a16:creationId xmlns:a16="http://schemas.microsoft.com/office/drawing/2014/main" id="{A60EEFB2-DE79-B247-A6EE-333F128EA996}"/>
                      </a:ext>
                    </a:extLst>
                  </p:cNvPr>
                  <p:cNvSpPr>
                    <a:spLocks/>
                  </p:cNvSpPr>
                  <p:nvPr/>
                </p:nvSpPr>
                <p:spPr bwMode="auto">
                  <a:xfrm>
                    <a:off x="5809589" y="2930426"/>
                    <a:ext cx="80154" cy="22128"/>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7" name="Freeform 582">
                    <a:extLst>
                      <a:ext uri="{FF2B5EF4-FFF2-40B4-BE49-F238E27FC236}">
                        <a16:creationId xmlns:a16="http://schemas.microsoft.com/office/drawing/2014/main" id="{76DBAE58-08FF-F645-BBC5-5ABB7F6FAD5A}"/>
                      </a:ext>
                    </a:extLst>
                  </p:cNvPr>
                  <p:cNvSpPr>
                    <a:spLocks/>
                  </p:cNvSpPr>
                  <p:nvPr/>
                </p:nvSpPr>
                <p:spPr bwMode="auto">
                  <a:xfrm>
                    <a:off x="5879289" y="2779230"/>
                    <a:ext cx="216069" cy="106947"/>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8" name="Freeform 583">
                    <a:extLst>
                      <a:ext uri="{FF2B5EF4-FFF2-40B4-BE49-F238E27FC236}">
                        <a16:creationId xmlns:a16="http://schemas.microsoft.com/office/drawing/2014/main" id="{7F7D782D-F8B6-DC42-80CA-D7DEA31D8178}"/>
                      </a:ext>
                    </a:extLst>
                  </p:cNvPr>
                  <p:cNvSpPr>
                    <a:spLocks/>
                  </p:cNvSpPr>
                  <p:nvPr/>
                </p:nvSpPr>
                <p:spPr bwMode="auto">
                  <a:xfrm>
                    <a:off x="5788678" y="2801354"/>
                    <a:ext cx="80154" cy="44255"/>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9" name="Freeform 584">
                    <a:extLst>
                      <a:ext uri="{FF2B5EF4-FFF2-40B4-BE49-F238E27FC236}">
                        <a16:creationId xmlns:a16="http://schemas.microsoft.com/office/drawing/2014/main" id="{F1793638-336D-CD40-9771-E1446251EC22}"/>
                      </a:ext>
                    </a:extLst>
                  </p:cNvPr>
                  <p:cNvSpPr>
                    <a:spLocks/>
                  </p:cNvSpPr>
                  <p:nvPr/>
                </p:nvSpPr>
                <p:spPr bwMode="auto">
                  <a:xfrm>
                    <a:off x="5900199" y="2701782"/>
                    <a:ext cx="216069" cy="77445"/>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0" name="Freeform 585">
                    <a:extLst>
                      <a:ext uri="{FF2B5EF4-FFF2-40B4-BE49-F238E27FC236}">
                        <a16:creationId xmlns:a16="http://schemas.microsoft.com/office/drawing/2014/main" id="{4A9CEC06-6C73-E248-8356-FDD002141E4E}"/>
                      </a:ext>
                    </a:extLst>
                  </p:cNvPr>
                  <p:cNvSpPr>
                    <a:spLocks/>
                  </p:cNvSpPr>
                  <p:nvPr/>
                </p:nvSpPr>
                <p:spPr bwMode="auto">
                  <a:xfrm>
                    <a:off x="6422942" y="2930426"/>
                    <a:ext cx="285766" cy="20652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1" name="Freeform 586">
                    <a:extLst>
                      <a:ext uri="{FF2B5EF4-FFF2-40B4-BE49-F238E27FC236}">
                        <a16:creationId xmlns:a16="http://schemas.microsoft.com/office/drawing/2014/main" id="{D39784B3-F523-6843-A123-3A909AC25ED5}"/>
                      </a:ext>
                    </a:extLst>
                  </p:cNvPr>
                  <p:cNvSpPr>
                    <a:spLocks/>
                  </p:cNvSpPr>
                  <p:nvPr/>
                </p:nvSpPr>
                <p:spPr bwMode="auto">
                  <a:xfrm>
                    <a:off x="6391579" y="3030002"/>
                    <a:ext cx="90610" cy="29502"/>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2" name="Freeform 587">
                    <a:extLst>
                      <a:ext uri="{FF2B5EF4-FFF2-40B4-BE49-F238E27FC236}">
                        <a16:creationId xmlns:a16="http://schemas.microsoft.com/office/drawing/2014/main" id="{65E4C44B-F2EE-8D47-8728-1DCF4E8E03E2}"/>
                      </a:ext>
                    </a:extLst>
                  </p:cNvPr>
                  <p:cNvSpPr>
                    <a:spLocks/>
                  </p:cNvSpPr>
                  <p:nvPr/>
                </p:nvSpPr>
                <p:spPr bwMode="auto">
                  <a:xfrm>
                    <a:off x="6370669" y="3018939"/>
                    <a:ext cx="83638" cy="22128"/>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3" name="Freeform 588">
                    <a:extLst>
                      <a:ext uri="{FF2B5EF4-FFF2-40B4-BE49-F238E27FC236}">
                        <a16:creationId xmlns:a16="http://schemas.microsoft.com/office/drawing/2014/main" id="{E1D5FB27-160C-F044-848E-A52E5304535D}"/>
                      </a:ext>
                    </a:extLst>
                  </p:cNvPr>
                  <p:cNvSpPr>
                    <a:spLocks/>
                  </p:cNvSpPr>
                  <p:nvPr/>
                </p:nvSpPr>
                <p:spPr bwMode="auto">
                  <a:xfrm>
                    <a:off x="6328849" y="2985746"/>
                    <a:ext cx="104549" cy="55320"/>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4" name="Freeform 589">
                    <a:extLst>
                      <a:ext uri="{FF2B5EF4-FFF2-40B4-BE49-F238E27FC236}">
                        <a16:creationId xmlns:a16="http://schemas.microsoft.com/office/drawing/2014/main" id="{9F2B0FFD-4FF2-574A-8FBA-EC1BE1A40293}"/>
                      </a:ext>
                    </a:extLst>
                  </p:cNvPr>
                  <p:cNvSpPr>
                    <a:spLocks/>
                  </p:cNvSpPr>
                  <p:nvPr/>
                </p:nvSpPr>
                <p:spPr bwMode="auto">
                  <a:xfrm>
                    <a:off x="6339306" y="2941494"/>
                    <a:ext cx="73184" cy="55320"/>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5" name="Freeform 590">
                    <a:extLst>
                      <a:ext uri="{FF2B5EF4-FFF2-40B4-BE49-F238E27FC236}">
                        <a16:creationId xmlns:a16="http://schemas.microsoft.com/office/drawing/2014/main" id="{D23ACB7B-CD81-5248-993C-A994CC88E157}"/>
                      </a:ext>
                    </a:extLst>
                  </p:cNvPr>
                  <p:cNvSpPr>
                    <a:spLocks/>
                  </p:cNvSpPr>
                  <p:nvPr/>
                </p:nvSpPr>
                <p:spPr bwMode="auto">
                  <a:xfrm>
                    <a:off x="6238241" y="2812416"/>
                    <a:ext cx="121974" cy="9588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6" name="Freeform 591">
                    <a:extLst>
                      <a:ext uri="{FF2B5EF4-FFF2-40B4-BE49-F238E27FC236}">
                        <a16:creationId xmlns:a16="http://schemas.microsoft.com/office/drawing/2014/main" id="{684D1541-1513-2749-B6C3-E63EEE0A4C86}"/>
                      </a:ext>
                    </a:extLst>
                  </p:cNvPr>
                  <p:cNvSpPr>
                    <a:spLocks/>
                  </p:cNvSpPr>
                  <p:nvPr/>
                </p:nvSpPr>
                <p:spPr bwMode="auto">
                  <a:xfrm>
                    <a:off x="6433399" y="2801354"/>
                    <a:ext cx="90610" cy="3319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7" name="Freeform 592">
                    <a:extLst>
                      <a:ext uri="{FF2B5EF4-FFF2-40B4-BE49-F238E27FC236}">
                        <a16:creationId xmlns:a16="http://schemas.microsoft.com/office/drawing/2014/main" id="{F6DEAB27-5DC0-2140-B6B9-C649D18DBDBA}"/>
                      </a:ext>
                    </a:extLst>
                  </p:cNvPr>
                  <p:cNvSpPr>
                    <a:spLocks/>
                  </p:cNvSpPr>
                  <p:nvPr/>
                </p:nvSpPr>
                <p:spPr bwMode="auto">
                  <a:xfrm>
                    <a:off x="6259149" y="2628024"/>
                    <a:ext cx="365922" cy="20652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8" name="Freeform 593">
                    <a:extLst>
                      <a:ext uri="{FF2B5EF4-FFF2-40B4-BE49-F238E27FC236}">
                        <a16:creationId xmlns:a16="http://schemas.microsoft.com/office/drawing/2014/main" id="{2988AB98-8BC2-D043-B06B-411BA3434A6C}"/>
                      </a:ext>
                    </a:extLst>
                  </p:cNvPr>
                  <p:cNvSpPr>
                    <a:spLocks/>
                  </p:cNvSpPr>
                  <p:nvPr/>
                </p:nvSpPr>
                <p:spPr bwMode="auto">
                  <a:xfrm>
                    <a:off x="6544916" y="2528452"/>
                    <a:ext cx="111517" cy="55320"/>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9" name="Freeform 594">
                    <a:extLst>
                      <a:ext uri="{FF2B5EF4-FFF2-40B4-BE49-F238E27FC236}">
                        <a16:creationId xmlns:a16="http://schemas.microsoft.com/office/drawing/2014/main" id="{2FA121BA-76A2-C047-A3CF-2AA5E284A7B9}"/>
                      </a:ext>
                    </a:extLst>
                  </p:cNvPr>
                  <p:cNvSpPr>
                    <a:spLocks/>
                  </p:cNvSpPr>
                  <p:nvPr/>
                </p:nvSpPr>
                <p:spPr bwMode="auto">
                  <a:xfrm>
                    <a:off x="6635526" y="2701782"/>
                    <a:ext cx="205612" cy="121701"/>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0" name="Freeform 595">
                    <a:extLst>
                      <a:ext uri="{FF2B5EF4-FFF2-40B4-BE49-F238E27FC236}">
                        <a16:creationId xmlns:a16="http://schemas.microsoft.com/office/drawing/2014/main" id="{12389E2F-F00A-DD48-91BF-FBE341CB938C}"/>
                      </a:ext>
                    </a:extLst>
                  </p:cNvPr>
                  <p:cNvSpPr>
                    <a:spLocks/>
                  </p:cNvSpPr>
                  <p:nvPr/>
                </p:nvSpPr>
                <p:spPr bwMode="auto">
                  <a:xfrm>
                    <a:off x="6750531" y="2812416"/>
                    <a:ext cx="181217" cy="55320"/>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1" name="Freeform 596">
                    <a:extLst>
                      <a:ext uri="{FF2B5EF4-FFF2-40B4-BE49-F238E27FC236}">
                        <a16:creationId xmlns:a16="http://schemas.microsoft.com/office/drawing/2014/main" id="{62BA63B1-495F-AC40-83F7-0FA1044D39AB}"/>
                      </a:ext>
                    </a:extLst>
                  </p:cNvPr>
                  <p:cNvSpPr>
                    <a:spLocks/>
                  </p:cNvSpPr>
                  <p:nvPr/>
                </p:nvSpPr>
                <p:spPr bwMode="auto">
                  <a:xfrm>
                    <a:off x="6740078" y="3059504"/>
                    <a:ext cx="170762" cy="121701"/>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2" name="Freeform 597">
                    <a:extLst>
                      <a:ext uri="{FF2B5EF4-FFF2-40B4-BE49-F238E27FC236}">
                        <a16:creationId xmlns:a16="http://schemas.microsoft.com/office/drawing/2014/main" id="{A147AE14-BBD4-734E-9512-B8A61865DCF7}"/>
                      </a:ext>
                    </a:extLst>
                  </p:cNvPr>
                  <p:cNvSpPr>
                    <a:spLocks/>
                  </p:cNvSpPr>
                  <p:nvPr/>
                </p:nvSpPr>
                <p:spPr bwMode="auto">
                  <a:xfrm>
                    <a:off x="6820230" y="3030002"/>
                    <a:ext cx="41820" cy="29502"/>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3" name="Freeform 598">
                    <a:extLst>
                      <a:ext uri="{FF2B5EF4-FFF2-40B4-BE49-F238E27FC236}">
                        <a16:creationId xmlns:a16="http://schemas.microsoft.com/office/drawing/2014/main" id="{9E043362-8EC2-2745-8AD1-652F95B64A0A}"/>
                      </a:ext>
                    </a:extLst>
                  </p:cNvPr>
                  <p:cNvSpPr>
                    <a:spLocks/>
                  </p:cNvSpPr>
                  <p:nvPr/>
                </p:nvSpPr>
                <p:spPr bwMode="auto">
                  <a:xfrm>
                    <a:off x="7004933" y="2834544"/>
                    <a:ext cx="90610" cy="62692"/>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4" name="Freeform 599">
                    <a:extLst>
                      <a:ext uri="{FF2B5EF4-FFF2-40B4-BE49-F238E27FC236}">
                        <a16:creationId xmlns:a16="http://schemas.microsoft.com/office/drawing/2014/main" id="{1AF57573-CCAB-7243-A3F4-6A90E09FFC44}"/>
                      </a:ext>
                    </a:extLst>
                  </p:cNvPr>
                  <p:cNvSpPr>
                    <a:spLocks/>
                  </p:cNvSpPr>
                  <p:nvPr/>
                </p:nvSpPr>
                <p:spPr bwMode="auto">
                  <a:xfrm>
                    <a:off x="7053722" y="2930426"/>
                    <a:ext cx="31364" cy="44255"/>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5" name="Freeform 600">
                    <a:extLst>
                      <a:ext uri="{FF2B5EF4-FFF2-40B4-BE49-F238E27FC236}">
                        <a16:creationId xmlns:a16="http://schemas.microsoft.com/office/drawing/2014/main" id="{E258B04C-12BD-DB45-B1BD-4877519496CA}"/>
                      </a:ext>
                    </a:extLst>
                  </p:cNvPr>
                  <p:cNvSpPr>
                    <a:spLocks/>
                  </p:cNvSpPr>
                  <p:nvPr/>
                </p:nvSpPr>
                <p:spPr bwMode="auto">
                  <a:xfrm>
                    <a:off x="6719165" y="2897239"/>
                    <a:ext cx="909578" cy="295030"/>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6" name="Freeform 601">
                    <a:extLst>
                      <a:ext uri="{FF2B5EF4-FFF2-40B4-BE49-F238E27FC236}">
                        <a16:creationId xmlns:a16="http://schemas.microsoft.com/office/drawing/2014/main" id="{CB466B27-8B76-7347-B9A3-5EAD129F988B}"/>
                      </a:ext>
                    </a:extLst>
                  </p:cNvPr>
                  <p:cNvSpPr>
                    <a:spLocks/>
                  </p:cNvSpPr>
                  <p:nvPr/>
                </p:nvSpPr>
                <p:spPr bwMode="auto">
                  <a:xfrm>
                    <a:off x="6740078" y="2388314"/>
                    <a:ext cx="602900" cy="401977"/>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7" name="Freeform 602">
                    <a:extLst>
                      <a:ext uri="{FF2B5EF4-FFF2-40B4-BE49-F238E27FC236}">
                        <a16:creationId xmlns:a16="http://schemas.microsoft.com/office/drawing/2014/main" id="{D9AAC048-763C-D748-AC1D-9297FF65591D}"/>
                      </a:ext>
                    </a:extLst>
                  </p:cNvPr>
                  <p:cNvSpPr>
                    <a:spLocks/>
                  </p:cNvSpPr>
                  <p:nvPr/>
                </p:nvSpPr>
                <p:spPr bwMode="auto">
                  <a:xfrm>
                    <a:off x="6984022" y="2141229"/>
                    <a:ext cx="1592632" cy="877710"/>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8" name="Freeform 604">
                    <a:extLst>
                      <a:ext uri="{FF2B5EF4-FFF2-40B4-BE49-F238E27FC236}">
                        <a16:creationId xmlns:a16="http://schemas.microsoft.com/office/drawing/2014/main" id="{75E88412-C37B-124A-82C9-2144ABA867DA}"/>
                      </a:ext>
                    </a:extLst>
                  </p:cNvPr>
                  <p:cNvSpPr>
                    <a:spLocks/>
                  </p:cNvSpPr>
                  <p:nvPr/>
                </p:nvSpPr>
                <p:spPr bwMode="auto">
                  <a:xfrm>
                    <a:off x="7729809" y="2628024"/>
                    <a:ext cx="142883" cy="55320"/>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9" name="Freeform 605">
                    <a:extLst>
                      <a:ext uri="{FF2B5EF4-FFF2-40B4-BE49-F238E27FC236}">
                        <a16:creationId xmlns:a16="http://schemas.microsoft.com/office/drawing/2014/main" id="{72F669B2-CB4E-2C48-A21D-BA1851CEDBE7}"/>
                      </a:ext>
                    </a:extLst>
                  </p:cNvPr>
                  <p:cNvSpPr>
                    <a:spLocks/>
                  </p:cNvSpPr>
                  <p:nvPr/>
                </p:nvSpPr>
                <p:spPr bwMode="auto">
                  <a:xfrm>
                    <a:off x="7332522" y="2672276"/>
                    <a:ext cx="59247" cy="22128"/>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0" name="Freeform 606">
                    <a:extLst>
                      <a:ext uri="{FF2B5EF4-FFF2-40B4-BE49-F238E27FC236}">
                        <a16:creationId xmlns:a16="http://schemas.microsoft.com/office/drawing/2014/main" id="{1B3C741F-6DA2-214C-AE17-2A6C0B7A29DC}"/>
                      </a:ext>
                    </a:extLst>
                  </p:cNvPr>
                  <p:cNvSpPr>
                    <a:spLocks/>
                  </p:cNvSpPr>
                  <p:nvPr/>
                </p:nvSpPr>
                <p:spPr bwMode="auto">
                  <a:xfrm>
                    <a:off x="7597379" y="3007874"/>
                    <a:ext cx="59247" cy="33193"/>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1" name="Freeform 607">
                    <a:extLst>
                      <a:ext uri="{FF2B5EF4-FFF2-40B4-BE49-F238E27FC236}">
                        <a16:creationId xmlns:a16="http://schemas.microsoft.com/office/drawing/2014/main" id="{08DB457E-4D65-914D-9AD2-715AF27CE366}"/>
                      </a:ext>
                    </a:extLst>
                  </p:cNvPr>
                  <p:cNvSpPr>
                    <a:spLocks/>
                  </p:cNvSpPr>
                  <p:nvPr/>
                </p:nvSpPr>
                <p:spPr bwMode="auto">
                  <a:xfrm>
                    <a:off x="4122862" y="4512521"/>
                    <a:ext cx="52274" cy="44255"/>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2" name="Freeform 608">
                    <a:extLst>
                      <a:ext uri="{FF2B5EF4-FFF2-40B4-BE49-F238E27FC236}">
                        <a16:creationId xmlns:a16="http://schemas.microsoft.com/office/drawing/2014/main" id="{E1DF3422-0C11-F548-82A6-5D23BF9E908B}"/>
                      </a:ext>
                    </a:extLst>
                  </p:cNvPr>
                  <p:cNvSpPr>
                    <a:spLocks/>
                  </p:cNvSpPr>
                  <p:nvPr/>
                </p:nvSpPr>
                <p:spPr bwMode="auto">
                  <a:xfrm>
                    <a:off x="4196050" y="4501456"/>
                    <a:ext cx="10457" cy="1106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3" name="Freeform 609">
                    <a:extLst>
                      <a:ext uri="{FF2B5EF4-FFF2-40B4-BE49-F238E27FC236}">
                        <a16:creationId xmlns:a16="http://schemas.microsoft.com/office/drawing/2014/main" id="{8AE864F2-DEBF-7C4A-A5F1-A52D43E50A5D}"/>
                      </a:ext>
                    </a:extLst>
                  </p:cNvPr>
                  <p:cNvSpPr>
                    <a:spLocks/>
                  </p:cNvSpPr>
                  <p:nvPr/>
                </p:nvSpPr>
                <p:spPr bwMode="auto">
                  <a:xfrm>
                    <a:off x="3154041" y="4512521"/>
                    <a:ext cx="69700" cy="66379"/>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4" name="Freeform 614">
                    <a:extLst>
                      <a:ext uri="{FF2B5EF4-FFF2-40B4-BE49-F238E27FC236}">
                        <a16:creationId xmlns:a16="http://schemas.microsoft.com/office/drawing/2014/main" id="{A7F14559-A312-634A-8855-2E9E56193C5F}"/>
                      </a:ext>
                    </a:extLst>
                  </p:cNvPr>
                  <p:cNvSpPr>
                    <a:spLocks/>
                  </p:cNvSpPr>
                  <p:nvPr/>
                </p:nvSpPr>
                <p:spPr bwMode="auto">
                  <a:xfrm>
                    <a:off x="8994850" y="9941052"/>
                    <a:ext cx="104549" cy="9588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5" name="Freeform 615">
                    <a:extLst>
                      <a:ext uri="{FF2B5EF4-FFF2-40B4-BE49-F238E27FC236}">
                        <a16:creationId xmlns:a16="http://schemas.microsoft.com/office/drawing/2014/main" id="{6594F71D-5D06-C74C-82BD-570E08AE408A}"/>
                      </a:ext>
                    </a:extLst>
                  </p:cNvPr>
                  <p:cNvSpPr>
                    <a:spLocks/>
                  </p:cNvSpPr>
                  <p:nvPr/>
                </p:nvSpPr>
                <p:spPr bwMode="auto">
                  <a:xfrm>
                    <a:off x="7423131" y="5574626"/>
                    <a:ext cx="73184" cy="3319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6" name="Freeform 616">
                    <a:extLst>
                      <a:ext uri="{FF2B5EF4-FFF2-40B4-BE49-F238E27FC236}">
                        <a16:creationId xmlns:a16="http://schemas.microsoft.com/office/drawing/2014/main" id="{6C18F59F-8A31-8547-A520-B299F76146A0}"/>
                      </a:ext>
                    </a:extLst>
                  </p:cNvPr>
                  <p:cNvSpPr>
                    <a:spLocks/>
                  </p:cNvSpPr>
                  <p:nvPr/>
                </p:nvSpPr>
                <p:spPr bwMode="auto">
                  <a:xfrm>
                    <a:off x="8148002" y="11401441"/>
                    <a:ext cx="184705" cy="173330"/>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7" name="Freeform 617">
                    <a:extLst>
                      <a:ext uri="{FF2B5EF4-FFF2-40B4-BE49-F238E27FC236}">
                        <a16:creationId xmlns:a16="http://schemas.microsoft.com/office/drawing/2014/main" id="{D27FA20D-D8B5-A644-98D0-6DF66EDFA57A}"/>
                      </a:ext>
                    </a:extLst>
                  </p:cNvPr>
                  <p:cNvSpPr>
                    <a:spLocks/>
                  </p:cNvSpPr>
                  <p:nvPr/>
                </p:nvSpPr>
                <p:spPr bwMode="auto">
                  <a:xfrm>
                    <a:off x="7952847" y="11379319"/>
                    <a:ext cx="306678" cy="250772"/>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8" name="Freeform 618">
                    <a:extLst>
                      <a:ext uri="{FF2B5EF4-FFF2-40B4-BE49-F238E27FC236}">
                        <a16:creationId xmlns:a16="http://schemas.microsoft.com/office/drawing/2014/main" id="{F37CAC5E-0257-814C-843C-9A6BB0C01AD0}"/>
                      </a:ext>
                    </a:extLst>
                  </p:cNvPr>
                  <p:cNvSpPr>
                    <a:spLocks/>
                  </p:cNvSpPr>
                  <p:nvPr/>
                </p:nvSpPr>
                <p:spPr bwMode="auto">
                  <a:xfrm>
                    <a:off x="7904054" y="7621385"/>
                    <a:ext cx="777151" cy="597432"/>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9" name="Freeform 619">
                    <a:extLst>
                      <a:ext uri="{FF2B5EF4-FFF2-40B4-BE49-F238E27FC236}">
                        <a16:creationId xmlns:a16="http://schemas.microsoft.com/office/drawing/2014/main" id="{0DA0560A-F0B5-AF4C-82D5-44BF1A9808B0}"/>
                      </a:ext>
                    </a:extLst>
                  </p:cNvPr>
                  <p:cNvSpPr>
                    <a:spLocks/>
                  </p:cNvSpPr>
                  <p:nvPr/>
                </p:nvSpPr>
                <p:spPr bwMode="auto">
                  <a:xfrm>
                    <a:off x="8527864" y="7783652"/>
                    <a:ext cx="264855" cy="41304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0" name="Freeform 620">
                    <a:extLst>
                      <a:ext uri="{FF2B5EF4-FFF2-40B4-BE49-F238E27FC236}">
                        <a16:creationId xmlns:a16="http://schemas.microsoft.com/office/drawing/2014/main" id="{D309EF5A-5F59-FD4D-B81E-60D6D832EFBA}"/>
                      </a:ext>
                    </a:extLst>
                  </p:cNvPr>
                  <p:cNvSpPr>
                    <a:spLocks/>
                  </p:cNvSpPr>
                  <p:nvPr/>
                </p:nvSpPr>
                <p:spPr bwMode="auto">
                  <a:xfrm>
                    <a:off x="8698628" y="7912727"/>
                    <a:ext cx="226522" cy="250772"/>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1" name="Freeform 621">
                    <a:extLst>
                      <a:ext uri="{FF2B5EF4-FFF2-40B4-BE49-F238E27FC236}">
                        <a16:creationId xmlns:a16="http://schemas.microsoft.com/office/drawing/2014/main" id="{B0DF815F-2C1C-0940-B503-B5E68534149F}"/>
                      </a:ext>
                    </a:extLst>
                  </p:cNvPr>
                  <p:cNvSpPr>
                    <a:spLocks/>
                  </p:cNvSpPr>
                  <p:nvPr/>
                </p:nvSpPr>
                <p:spPr bwMode="auto">
                  <a:xfrm>
                    <a:off x="8883333" y="7934858"/>
                    <a:ext cx="163794" cy="195460"/>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2" name="Freeform 622">
                    <a:extLst>
                      <a:ext uri="{FF2B5EF4-FFF2-40B4-BE49-F238E27FC236}">
                        <a16:creationId xmlns:a16="http://schemas.microsoft.com/office/drawing/2014/main" id="{30262D25-BD6A-1448-87F1-2882F2B58FE5}"/>
                      </a:ext>
                    </a:extLst>
                  </p:cNvPr>
                  <p:cNvSpPr>
                    <a:spLocks/>
                  </p:cNvSpPr>
                  <p:nvPr/>
                </p:nvSpPr>
                <p:spPr bwMode="auto">
                  <a:xfrm>
                    <a:off x="7423131" y="7566069"/>
                    <a:ext cx="825940" cy="910903"/>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3" name="Freeform 623">
                    <a:extLst>
                      <a:ext uri="{FF2B5EF4-FFF2-40B4-BE49-F238E27FC236}">
                        <a16:creationId xmlns:a16="http://schemas.microsoft.com/office/drawing/2014/main" id="{06181797-1277-814F-BAEA-4264D7F3895A}"/>
                      </a:ext>
                    </a:extLst>
                  </p:cNvPr>
                  <p:cNvSpPr>
                    <a:spLocks/>
                  </p:cNvSpPr>
                  <p:nvPr/>
                </p:nvSpPr>
                <p:spPr bwMode="auto">
                  <a:xfrm>
                    <a:off x="7534648" y="8174565"/>
                    <a:ext cx="285766" cy="357725"/>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4" name="Freeform 624">
                    <a:extLst>
                      <a:ext uri="{FF2B5EF4-FFF2-40B4-BE49-F238E27FC236}">
                        <a16:creationId xmlns:a16="http://schemas.microsoft.com/office/drawing/2014/main" id="{07FCD6C8-9ADE-CC4E-9577-6A0BB94ABE16}"/>
                      </a:ext>
                    </a:extLst>
                  </p:cNvPr>
                  <p:cNvSpPr>
                    <a:spLocks/>
                  </p:cNvSpPr>
                  <p:nvPr/>
                </p:nvSpPr>
                <p:spPr bwMode="auto">
                  <a:xfrm>
                    <a:off x="7503284" y="8240948"/>
                    <a:ext cx="655175" cy="1028915"/>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5" name="Freeform 625">
                    <a:extLst>
                      <a:ext uri="{FF2B5EF4-FFF2-40B4-BE49-F238E27FC236}">
                        <a16:creationId xmlns:a16="http://schemas.microsoft.com/office/drawing/2014/main" id="{F0D293FE-BAD7-FF4F-8EFD-EADFDB08CB4D}"/>
                      </a:ext>
                    </a:extLst>
                  </p:cNvPr>
                  <p:cNvSpPr>
                    <a:spLocks/>
                  </p:cNvSpPr>
                  <p:nvPr/>
                </p:nvSpPr>
                <p:spPr bwMode="auto">
                  <a:xfrm>
                    <a:off x="7792537" y="9203480"/>
                    <a:ext cx="446075" cy="2297540"/>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6" name="Freeform 626">
                    <a:extLst>
                      <a:ext uri="{FF2B5EF4-FFF2-40B4-BE49-F238E27FC236}">
                        <a16:creationId xmlns:a16="http://schemas.microsoft.com/office/drawing/2014/main" id="{31C31B78-74CC-0A44-B998-0BAFBCBDA09F}"/>
                      </a:ext>
                    </a:extLst>
                  </p:cNvPr>
                  <p:cNvSpPr>
                    <a:spLocks/>
                  </p:cNvSpPr>
                  <p:nvPr/>
                </p:nvSpPr>
                <p:spPr bwMode="auto">
                  <a:xfrm>
                    <a:off x="8095729" y="8760935"/>
                    <a:ext cx="655175" cy="75601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7" name="Freeform 627">
                    <a:extLst>
                      <a:ext uri="{FF2B5EF4-FFF2-40B4-BE49-F238E27FC236}">
                        <a16:creationId xmlns:a16="http://schemas.microsoft.com/office/drawing/2014/main" id="{40D7C67D-7B59-7C4B-BF5D-6E0CC2874455}"/>
                      </a:ext>
                    </a:extLst>
                  </p:cNvPr>
                  <p:cNvSpPr>
                    <a:spLocks/>
                  </p:cNvSpPr>
                  <p:nvPr/>
                </p:nvSpPr>
                <p:spPr bwMode="auto">
                  <a:xfrm>
                    <a:off x="8465137" y="9299363"/>
                    <a:ext cx="460016" cy="47942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8" name="Freeform 628">
                    <a:extLst>
                      <a:ext uri="{FF2B5EF4-FFF2-40B4-BE49-F238E27FC236}">
                        <a16:creationId xmlns:a16="http://schemas.microsoft.com/office/drawing/2014/main" id="{9A2F0C6B-4D2D-904E-97C1-F82A8768B027}"/>
                      </a:ext>
                    </a:extLst>
                  </p:cNvPr>
                  <p:cNvSpPr>
                    <a:spLocks noEditPoints="1"/>
                  </p:cNvSpPr>
                  <p:nvPr/>
                </p:nvSpPr>
                <p:spPr bwMode="auto">
                  <a:xfrm>
                    <a:off x="7883147" y="7968044"/>
                    <a:ext cx="2031735" cy="2179527"/>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9" name="Freeform 629">
                    <a:extLst>
                      <a:ext uri="{FF2B5EF4-FFF2-40B4-BE49-F238E27FC236}">
                        <a16:creationId xmlns:a16="http://schemas.microsoft.com/office/drawing/2014/main" id="{4C5B9D07-3389-F74F-BA88-94E929DA1A18}"/>
                      </a:ext>
                    </a:extLst>
                  </p:cNvPr>
                  <p:cNvSpPr>
                    <a:spLocks/>
                  </p:cNvSpPr>
                  <p:nvPr/>
                </p:nvSpPr>
                <p:spPr bwMode="auto">
                  <a:xfrm>
                    <a:off x="8670749" y="9918925"/>
                    <a:ext cx="275312" cy="30240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0" name="Freeform 630">
                    <a:extLst>
                      <a:ext uri="{FF2B5EF4-FFF2-40B4-BE49-F238E27FC236}">
                        <a16:creationId xmlns:a16="http://schemas.microsoft.com/office/drawing/2014/main" id="{9621A010-051F-6A48-85C3-DEB403571002}"/>
                      </a:ext>
                    </a:extLst>
                  </p:cNvPr>
                  <p:cNvSpPr>
                    <a:spLocks/>
                  </p:cNvSpPr>
                  <p:nvPr/>
                </p:nvSpPr>
                <p:spPr bwMode="auto">
                  <a:xfrm>
                    <a:off x="7883147" y="9443189"/>
                    <a:ext cx="1052459" cy="1936127"/>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1" name="Freeform 631">
                    <a:extLst>
                      <a:ext uri="{FF2B5EF4-FFF2-40B4-BE49-F238E27FC236}">
                        <a16:creationId xmlns:a16="http://schemas.microsoft.com/office/drawing/2014/main" id="{703FEBA9-A6F8-D24E-BA5E-A3F3877434A9}"/>
                      </a:ext>
                    </a:extLst>
                  </p:cNvPr>
                  <p:cNvSpPr>
                    <a:spLocks/>
                  </p:cNvSpPr>
                  <p:nvPr/>
                </p:nvSpPr>
                <p:spPr bwMode="auto">
                  <a:xfrm>
                    <a:off x="7200091" y="7403805"/>
                    <a:ext cx="223040" cy="26183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2" name="Freeform 632">
                    <a:extLst>
                      <a:ext uri="{FF2B5EF4-FFF2-40B4-BE49-F238E27FC236}">
                        <a16:creationId xmlns:a16="http://schemas.microsoft.com/office/drawing/2014/main" id="{A882CDB9-CBFF-3446-9117-781A0AF0B086}"/>
                      </a:ext>
                    </a:extLst>
                  </p:cNvPr>
                  <p:cNvSpPr>
                    <a:spLocks/>
                  </p:cNvSpPr>
                  <p:nvPr/>
                </p:nvSpPr>
                <p:spPr bwMode="auto">
                  <a:xfrm>
                    <a:off x="7269793" y="7643512"/>
                    <a:ext cx="174248" cy="162265"/>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3" name="Freeform 633">
                    <a:extLst>
                      <a:ext uri="{FF2B5EF4-FFF2-40B4-BE49-F238E27FC236}">
                        <a16:creationId xmlns:a16="http://schemas.microsoft.com/office/drawing/2014/main" id="{1696A25A-7195-774B-8D0E-305D8D367E24}"/>
                      </a:ext>
                    </a:extLst>
                  </p:cNvPr>
                  <p:cNvSpPr>
                    <a:spLocks/>
                  </p:cNvSpPr>
                  <p:nvPr/>
                </p:nvSpPr>
                <p:spPr bwMode="auto">
                  <a:xfrm>
                    <a:off x="7074632" y="7459121"/>
                    <a:ext cx="115005" cy="9588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4" name="Freeform 634">
                    <a:extLst>
                      <a:ext uri="{FF2B5EF4-FFF2-40B4-BE49-F238E27FC236}">
                        <a16:creationId xmlns:a16="http://schemas.microsoft.com/office/drawing/2014/main" id="{B2258F7C-72EE-4641-A288-58D6D3259F62}"/>
                      </a:ext>
                    </a:extLst>
                  </p:cNvPr>
                  <p:cNvSpPr>
                    <a:spLocks/>
                  </p:cNvSpPr>
                  <p:nvPr/>
                </p:nvSpPr>
                <p:spPr bwMode="auto">
                  <a:xfrm>
                    <a:off x="6952658" y="7263669"/>
                    <a:ext cx="205617" cy="250772"/>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5" name="Freeform 635">
                    <a:extLst>
                      <a:ext uri="{FF2B5EF4-FFF2-40B4-BE49-F238E27FC236}">
                        <a16:creationId xmlns:a16="http://schemas.microsoft.com/office/drawing/2014/main" id="{76FE86C0-4A27-FA46-9D2B-52204C0DCCCC}"/>
                      </a:ext>
                    </a:extLst>
                  </p:cNvPr>
                  <p:cNvSpPr>
                    <a:spLocks/>
                  </p:cNvSpPr>
                  <p:nvPr/>
                </p:nvSpPr>
                <p:spPr bwMode="auto">
                  <a:xfrm>
                    <a:off x="5708526" y="6408083"/>
                    <a:ext cx="1529904" cy="103997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6" name="Freeform 636">
                    <a:extLst>
                      <a:ext uri="{FF2B5EF4-FFF2-40B4-BE49-F238E27FC236}">
                        <a16:creationId xmlns:a16="http://schemas.microsoft.com/office/drawing/2014/main" id="{CE93702F-0662-BA42-8677-982B46FF1A0F}"/>
                      </a:ext>
                    </a:extLst>
                  </p:cNvPr>
                  <p:cNvSpPr>
                    <a:spLocks/>
                  </p:cNvSpPr>
                  <p:nvPr/>
                </p:nvSpPr>
                <p:spPr bwMode="auto">
                  <a:xfrm>
                    <a:off x="7105999" y="7374303"/>
                    <a:ext cx="306678" cy="173330"/>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7" name="Freeform 637">
                    <a:extLst>
                      <a:ext uri="{FF2B5EF4-FFF2-40B4-BE49-F238E27FC236}">
                        <a16:creationId xmlns:a16="http://schemas.microsoft.com/office/drawing/2014/main" id="{0F5FD57E-5768-3746-95DB-4F2F9B1C83EB}"/>
                      </a:ext>
                    </a:extLst>
                  </p:cNvPr>
                  <p:cNvSpPr>
                    <a:spLocks/>
                  </p:cNvSpPr>
                  <p:nvPr/>
                </p:nvSpPr>
                <p:spPr bwMode="auto">
                  <a:xfrm>
                    <a:off x="7105999" y="7230476"/>
                    <a:ext cx="73184" cy="162265"/>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8" name="Freeform 638">
                    <a:extLst>
                      <a:ext uri="{FF2B5EF4-FFF2-40B4-BE49-F238E27FC236}">
                        <a16:creationId xmlns:a16="http://schemas.microsoft.com/office/drawing/2014/main" id="{048DE75B-1888-6741-B83A-779366EA6E60}"/>
                      </a:ext>
                    </a:extLst>
                  </p:cNvPr>
                  <p:cNvSpPr>
                    <a:spLocks/>
                  </p:cNvSpPr>
                  <p:nvPr/>
                </p:nvSpPr>
                <p:spPr bwMode="auto">
                  <a:xfrm>
                    <a:off x="7872688" y="7134588"/>
                    <a:ext cx="132428" cy="118010"/>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9" name="Freeform 639">
                    <a:extLst>
                      <a:ext uri="{FF2B5EF4-FFF2-40B4-BE49-F238E27FC236}">
                        <a16:creationId xmlns:a16="http://schemas.microsoft.com/office/drawing/2014/main" id="{3D0B2AE3-1481-DF41-A17D-1DE390665B21}"/>
                      </a:ext>
                    </a:extLst>
                  </p:cNvPr>
                  <p:cNvSpPr>
                    <a:spLocks/>
                  </p:cNvSpPr>
                  <p:nvPr/>
                </p:nvSpPr>
                <p:spPr bwMode="auto">
                  <a:xfrm>
                    <a:off x="7994665" y="7134588"/>
                    <a:ext cx="184705" cy="162265"/>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0" name="Freeform 640">
                    <a:extLst>
                      <a:ext uri="{FF2B5EF4-FFF2-40B4-BE49-F238E27FC236}">
                        <a16:creationId xmlns:a16="http://schemas.microsoft.com/office/drawing/2014/main" id="{49447168-EB41-614C-BB0F-FC8E4F73610D}"/>
                      </a:ext>
                    </a:extLst>
                  </p:cNvPr>
                  <p:cNvSpPr>
                    <a:spLocks/>
                  </p:cNvSpPr>
                  <p:nvPr/>
                </p:nvSpPr>
                <p:spPr bwMode="auto">
                  <a:xfrm>
                    <a:off x="3070403" y="3527861"/>
                    <a:ext cx="1982950" cy="1408762"/>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1" name="Freeform 641">
                    <a:extLst>
                      <a:ext uri="{FF2B5EF4-FFF2-40B4-BE49-F238E27FC236}">
                        <a16:creationId xmlns:a16="http://schemas.microsoft.com/office/drawing/2014/main" id="{67DAE37B-0DDB-AC49-BB09-A08F8B8993D0}"/>
                      </a:ext>
                    </a:extLst>
                  </p:cNvPr>
                  <p:cNvSpPr>
                    <a:spLocks/>
                  </p:cNvSpPr>
                  <p:nvPr/>
                </p:nvSpPr>
                <p:spPr bwMode="auto">
                  <a:xfrm>
                    <a:off x="5307751" y="5323848"/>
                    <a:ext cx="2951770" cy="1548902"/>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2" name="Freeform 642">
                    <a:extLst>
                      <a:ext uri="{FF2B5EF4-FFF2-40B4-BE49-F238E27FC236}">
                        <a16:creationId xmlns:a16="http://schemas.microsoft.com/office/drawing/2014/main" id="{9CEF12DD-6CEF-8949-BAD1-A4AD1C9B4327}"/>
                      </a:ext>
                    </a:extLst>
                  </p:cNvPr>
                  <p:cNvSpPr>
                    <a:spLocks noEditPoints="1"/>
                  </p:cNvSpPr>
                  <p:nvPr/>
                </p:nvSpPr>
                <p:spPr bwMode="auto">
                  <a:xfrm>
                    <a:off x="4481816" y="3486882"/>
                    <a:ext cx="4359697" cy="2371297"/>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3" name="Freeform 777">
                    <a:extLst>
                      <a:ext uri="{FF2B5EF4-FFF2-40B4-BE49-F238E27FC236}">
                        <a16:creationId xmlns:a16="http://schemas.microsoft.com/office/drawing/2014/main" id="{1F33B58F-58AC-EF47-80D1-0B25993720D3}"/>
                      </a:ext>
                    </a:extLst>
                  </p:cNvPr>
                  <p:cNvSpPr>
                    <a:spLocks/>
                  </p:cNvSpPr>
                  <p:nvPr/>
                </p:nvSpPr>
                <p:spPr bwMode="auto">
                  <a:xfrm>
                    <a:off x="8862421" y="3612683"/>
                    <a:ext cx="163794" cy="121701"/>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4" name="Freeform 778">
                    <a:extLst>
                      <a:ext uri="{FF2B5EF4-FFF2-40B4-BE49-F238E27FC236}">
                        <a16:creationId xmlns:a16="http://schemas.microsoft.com/office/drawing/2014/main" id="{E5C881FF-809A-AF49-A278-799800FCDEE0}"/>
                      </a:ext>
                    </a:extLst>
                  </p:cNvPr>
                  <p:cNvSpPr>
                    <a:spLocks/>
                  </p:cNvSpPr>
                  <p:nvPr/>
                </p:nvSpPr>
                <p:spPr bwMode="auto">
                  <a:xfrm>
                    <a:off x="8914698" y="3527861"/>
                    <a:ext cx="41820" cy="22128"/>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5" name="Freeform 779">
                    <a:extLst>
                      <a:ext uri="{FF2B5EF4-FFF2-40B4-BE49-F238E27FC236}">
                        <a16:creationId xmlns:a16="http://schemas.microsoft.com/office/drawing/2014/main" id="{0AC63A8F-31F0-C242-BAE1-32734FA06EDD}"/>
                      </a:ext>
                    </a:extLst>
                  </p:cNvPr>
                  <p:cNvSpPr>
                    <a:spLocks/>
                  </p:cNvSpPr>
                  <p:nvPr/>
                </p:nvSpPr>
                <p:spPr bwMode="auto">
                  <a:xfrm>
                    <a:off x="8946062" y="2248174"/>
                    <a:ext cx="111517" cy="66379"/>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6" name="Freeform 780">
                    <a:extLst>
                      <a:ext uri="{FF2B5EF4-FFF2-40B4-BE49-F238E27FC236}">
                        <a16:creationId xmlns:a16="http://schemas.microsoft.com/office/drawing/2014/main" id="{E083FAC7-3556-8543-A96E-097B271DA74E}"/>
                      </a:ext>
                    </a:extLst>
                  </p:cNvPr>
                  <p:cNvSpPr>
                    <a:spLocks/>
                  </p:cNvSpPr>
                  <p:nvPr/>
                </p:nvSpPr>
                <p:spPr bwMode="auto">
                  <a:xfrm>
                    <a:off x="9291073" y="2152285"/>
                    <a:ext cx="83638" cy="51630"/>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7" name="Freeform 782">
                    <a:extLst>
                      <a:ext uri="{FF2B5EF4-FFF2-40B4-BE49-F238E27FC236}">
                        <a16:creationId xmlns:a16="http://schemas.microsoft.com/office/drawing/2014/main" id="{B3B3D7EB-2A34-D947-B3D6-70FD5C356F2C}"/>
                      </a:ext>
                    </a:extLst>
                  </p:cNvPr>
                  <p:cNvSpPr>
                    <a:spLocks/>
                  </p:cNvSpPr>
                  <p:nvPr/>
                </p:nvSpPr>
                <p:spPr bwMode="auto">
                  <a:xfrm>
                    <a:off x="10611877" y="2292429"/>
                    <a:ext cx="59247" cy="44255"/>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8" name="Freeform 783">
                    <a:extLst>
                      <a:ext uri="{FF2B5EF4-FFF2-40B4-BE49-F238E27FC236}">
                        <a16:creationId xmlns:a16="http://schemas.microsoft.com/office/drawing/2014/main" id="{B7A87391-A6D5-784C-AC6D-8B79BCFD9B7B}"/>
                      </a:ext>
                    </a:extLst>
                  </p:cNvPr>
                  <p:cNvSpPr>
                    <a:spLocks/>
                  </p:cNvSpPr>
                  <p:nvPr/>
                </p:nvSpPr>
                <p:spPr bwMode="auto">
                  <a:xfrm>
                    <a:off x="10692033" y="2336680"/>
                    <a:ext cx="52274" cy="11065"/>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9" name="Freeform 784">
                    <a:extLst>
                      <a:ext uri="{FF2B5EF4-FFF2-40B4-BE49-F238E27FC236}">
                        <a16:creationId xmlns:a16="http://schemas.microsoft.com/office/drawing/2014/main" id="{B3BEA5D3-33B2-B249-83E7-AD48F9489764}"/>
                      </a:ext>
                    </a:extLst>
                  </p:cNvPr>
                  <p:cNvSpPr>
                    <a:spLocks/>
                  </p:cNvSpPr>
                  <p:nvPr/>
                </p:nvSpPr>
                <p:spPr bwMode="auto">
                  <a:xfrm>
                    <a:off x="10692033" y="2952554"/>
                    <a:ext cx="41820" cy="77445"/>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0" name="Freeform 785">
                    <a:extLst>
                      <a:ext uri="{FF2B5EF4-FFF2-40B4-BE49-F238E27FC236}">
                        <a16:creationId xmlns:a16="http://schemas.microsoft.com/office/drawing/2014/main" id="{CA1C3C7E-1EE8-294A-A61A-39EFC50A65EB}"/>
                      </a:ext>
                    </a:extLst>
                  </p:cNvPr>
                  <p:cNvSpPr>
                    <a:spLocks/>
                  </p:cNvSpPr>
                  <p:nvPr/>
                </p:nvSpPr>
                <p:spPr bwMode="auto">
                  <a:xfrm>
                    <a:off x="10712941" y="3092689"/>
                    <a:ext cx="69700" cy="44255"/>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1" name="Freeform 786">
                    <a:extLst>
                      <a:ext uri="{FF2B5EF4-FFF2-40B4-BE49-F238E27FC236}">
                        <a16:creationId xmlns:a16="http://schemas.microsoft.com/office/drawing/2014/main" id="{2F679AB3-E128-C249-BE17-F020A706539D}"/>
                      </a:ext>
                    </a:extLst>
                  </p:cNvPr>
                  <p:cNvSpPr>
                    <a:spLocks/>
                  </p:cNvSpPr>
                  <p:nvPr/>
                </p:nvSpPr>
                <p:spPr bwMode="auto">
                  <a:xfrm>
                    <a:off x="10427171" y="3332402"/>
                    <a:ext cx="174248" cy="106947"/>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2" name="Freeform 787">
                    <a:extLst>
                      <a:ext uri="{FF2B5EF4-FFF2-40B4-BE49-F238E27FC236}">
                        <a16:creationId xmlns:a16="http://schemas.microsoft.com/office/drawing/2014/main" id="{1A074362-8FC9-E241-87DD-F35708C3AD73}"/>
                      </a:ext>
                    </a:extLst>
                  </p:cNvPr>
                  <p:cNvSpPr>
                    <a:spLocks/>
                  </p:cNvSpPr>
                  <p:nvPr/>
                </p:nvSpPr>
                <p:spPr bwMode="auto">
                  <a:xfrm>
                    <a:off x="10395809" y="3310277"/>
                    <a:ext cx="90610" cy="33193"/>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3" name="Freeform 788">
                    <a:extLst>
                      <a:ext uri="{FF2B5EF4-FFF2-40B4-BE49-F238E27FC236}">
                        <a16:creationId xmlns:a16="http://schemas.microsoft.com/office/drawing/2014/main" id="{BFE38EC8-A28C-8B41-8BAD-8D972526E7F2}"/>
                      </a:ext>
                    </a:extLst>
                  </p:cNvPr>
                  <p:cNvSpPr>
                    <a:spLocks/>
                  </p:cNvSpPr>
                  <p:nvPr/>
                </p:nvSpPr>
                <p:spPr bwMode="auto">
                  <a:xfrm>
                    <a:off x="10252926" y="3538923"/>
                    <a:ext cx="132428" cy="73757"/>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4" name="Freeform 789">
                    <a:extLst>
                      <a:ext uri="{FF2B5EF4-FFF2-40B4-BE49-F238E27FC236}">
                        <a16:creationId xmlns:a16="http://schemas.microsoft.com/office/drawing/2014/main" id="{74538AC2-EB7D-A240-B0AE-CCE91E685905}"/>
                      </a:ext>
                    </a:extLst>
                  </p:cNvPr>
                  <p:cNvSpPr>
                    <a:spLocks/>
                  </p:cNvSpPr>
                  <p:nvPr/>
                </p:nvSpPr>
                <p:spPr bwMode="auto">
                  <a:xfrm>
                    <a:off x="9047126" y="3645872"/>
                    <a:ext cx="41820" cy="66379"/>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5" name="Freeform 790">
                    <a:extLst>
                      <a:ext uri="{FF2B5EF4-FFF2-40B4-BE49-F238E27FC236}">
                        <a16:creationId xmlns:a16="http://schemas.microsoft.com/office/drawing/2014/main" id="{A893328F-F2B9-8042-82A2-56A5272B74C4}"/>
                      </a:ext>
                    </a:extLst>
                  </p:cNvPr>
                  <p:cNvSpPr>
                    <a:spLocks/>
                  </p:cNvSpPr>
                  <p:nvPr/>
                </p:nvSpPr>
                <p:spPr bwMode="auto">
                  <a:xfrm>
                    <a:off x="8956516" y="3505733"/>
                    <a:ext cx="38336" cy="44255"/>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6" name="Freeform 791">
                    <a:extLst>
                      <a:ext uri="{FF2B5EF4-FFF2-40B4-BE49-F238E27FC236}">
                        <a16:creationId xmlns:a16="http://schemas.microsoft.com/office/drawing/2014/main" id="{849D81EA-2205-AC4A-9526-D3BB0F9F9D88}"/>
                      </a:ext>
                    </a:extLst>
                  </p:cNvPr>
                  <p:cNvSpPr>
                    <a:spLocks/>
                  </p:cNvSpPr>
                  <p:nvPr/>
                </p:nvSpPr>
                <p:spPr bwMode="auto">
                  <a:xfrm>
                    <a:off x="10754759" y="2812415"/>
                    <a:ext cx="20911" cy="2212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7" name="Freeform 792">
                    <a:extLst>
                      <a:ext uri="{FF2B5EF4-FFF2-40B4-BE49-F238E27FC236}">
                        <a16:creationId xmlns:a16="http://schemas.microsoft.com/office/drawing/2014/main" id="{C1525E9D-C3FB-5941-83A7-91144D15891A}"/>
                      </a:ext>
                    </a:extLst>
                  </p:cNvPr>
                  <p:cNvSpPr>
                    <a:spLocks/>
                  </p:cNvSpPr>
                  <p:nvPr/>
                </p:nvSpPr>
                <p:spPr bwMode="auto">
                  <a:xfrm>
                    <a:off x="10671121" y="2694404"/>
                    <a:ext cx="31366" cy="18440"/>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8" name="Freeform 793">
                    <a:extLst>
                      <a:ext uri="{FF2B5EF4-FFF2-40B4-BE49-F238E27FC236}">
                        <a16:creationId xmlns:a16="http://schemas.microsoft.com/office/drawing/2014/main" id="{4E76C313-FC9C-E947-90C0-519C2C5DB3D1}"/>
                      </a:ext>
                    </a:extLst>
                  </p:cNvPr>
                  <p:cNvSpPr>
                    <a:spLocks/>
                  </p:cNvSpPr>
                  <p:nvPr/>
                </p:nvSpPr>
                <p:spPr bwMode="auto">
                  <a:xfrm>
                    <a:off x="10754759" y="2650148"/>
                    <a:ext cx="27879" cy="33193"/>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9" name="Freeform 794">
                    <a:extLst>
                      <a:ext uri="{FF2B5EF4-FFF2-40B4-BE49-F238E27FC236}">
                        <a16:creationId xmlns:a16="http://schemas.microsoft.com/office/drawing/2014/main" id="{F739E02B-6828-CA48-8BBA-892F6532DAEF}"/>
                      </a:ext>
                    </a:extLst>
                  </p:cNvPr>
                  <p:cNvSpPr>
                    <a:spLocks/>
                  </p:cNvSpPr>
                  <p:nvPr/>
                </p:nvSpPr>
                <p:spPr bwMode="auto">
                  <a:xfrm>
                    <a:off x="7963300" y="2867732"/>
                    <a:ext cx="52274" cy="7374"/>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0" name="Freeform 795">
                    <a:extLst>
                      <a:ext uri="{FF2B5EF4-FFF2-40B4-BE49-F238E27FC236}">
                        <a16:creationId xmlns:a16="http://schemas.microsoft.com/office/drawing/2014/main" id="{743A135E-3975-7C40-BA85-79972893C04C}"/>
                      </a:ext>
                    </a:extLst>
                  </p:cNvPr>
                  <p:cNvSpPr>
                    <a:spLocks/>
                  </p:cNvSpPr>
                  <p:nvPr/>
                </p:nvSpPr>
                <p:spPr bwMode="auto">
                  <a:xfrm>
                    <a:off x="8026027" y="2867732"/>
                    <a:ext cx="62727"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1" name="Freeform 796">
                    <a:extLst>
                      <a:ext uri="{FF2B5EF4-FFF2-40B4-BE49-F238E27FC236}">
                        <a16:creationId xmlns:a16="http://schemas.microsoft.com/office/drawing/2014/main" id="{3FB58114-88B2-8345-BA4B-CBE0CC6F479C}"/>
                      </a:ext>
                    </a:extLst>
                  </p:cNvPr>
                  <p:cNvSpPr>
                    <a:spLocks/>
                  </p:cNvSpPr>
                  <p:nvPr/>
                </p:nvSpPr>
                <p:spPr bwMode="auto">
                  <a:xfrm>
                    <a:off x="9200466" y="2181793"/>
                    <a:ext cx="41820" cy="22128"/>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2" name="Freeform 797">
                    <a:extLst>
                      <a:ext uri="{FF2B5EF4-FFF2-40B4-BE49-F238E27FC236}">
                        <a16:creationId xmlns:a16="http://schemas.microsoft.com/office/drawing/2014/main" id="{2CE7B984-464C-4041-A94C-1482BDC94F25}"/>
                      </a:ext>
                    </a:extLst>
                  </p:cNvPr>
                  <p:cNvSpPr>
                    <a:spLocks/>
                  </p:cNvSpPr>
                  <p:nvPr/>
                </p:nvSpPr>
                <p:spPr bwMode="auto">
                  <a:xfrm>
                    <a:off x="4847732" y="4825952"/>
                    <a:ext cx="94095" cy="129075"/>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grpSp>
          <p:sp>
            <p:nvSpPr>
              <p:cNvPr id="85" name="Oval 84">
                <a:extLst>
                  <a:ext uri="{FF2B5EF4-FFF2-40B4-BE49-F238E27FC236}">
                    <a16:creationId xmlns:a16="http://schemas.microsoft.com/office/drawing/2014/main" id="{BE74119D-0C9A-4548-9196-9D12EF5D8C8D}"/>
                  </a:ext>
                </a:extLst>
              </p:cNvPr>
              <p:cNvSpPr/>
              <p:nvPr/>
            </p:nvSpPr>
            <p:spPr>
              <a:xfrm>
                <a:off x="3830374" y="7698307"/>
                <a:ext cx="2082349" cy="1931713"/>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Lato" panose="020F0502020204030203" pitchFamily="34" charset="0"/>
                  <a:ea typeface="Lato" panose="020F0502020204030203" pitchFamily="34" charset="0"/>
                  <a:cs typeface="Lato" panose="020F0502020204030203" pitchFamily="34" charset="0"/>
                </a:endParaRPr>
              </a:p>
            </p:txBody>
          </p:sp>
          <p:sp>
            <p:nvSpPr>
              <p:cNvPr id="86" name="Oval 85">
                <a:extLst>
                  <a:ext uri="{FF2B5EF4-FFF2-40B4-BE49-F238E27FC236}">
                    <a16:creationId xmlns:a16="http://schemas.microsoft.com/office/drawing/2014/main" id="{8EFA8FFD-31AF-744F-B5D9-CBF872A071B7}"/>
                  </a:ext>
                </a:extLst>
              </p:cNvPr>
              <p:cNvSpPr/>
              <p:nvPr/>
            </p:nvSpPr>
            <p:spPr>
              <a:xfrm>
                <a:off x="9111459" y="8892640"/>
                <a:ext cx="286692" cy="254031"/>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Lato" panose="020F0502020204030203" pitchFamily="34" charset="0"/>
                  <a:ea typeface="Lato" panose="020F0502020204030203" pitchFamily="34" charset="0"/>
                  <a:cs typeface="Lato" panose="020F0502020204030203" pitchFamily="34" charset="0"/>
                </a:endParaRPr>
              </a:p>
            </p:txBody>
          </p:sp>
          <p:sp>
            <p:nvSpPr>
              <p:cNvPr id="87" name="Oval 86">
                <a:extLst>
                  <a:ext uri="{FF2B5EF4-FFF2-40B4-BE49-F238E27FC236}">
                    <a16:creationId xmlns:a16="http://schemas.microsoft.com/office/drawing/2014/main" id="{E149A306-C916-F149-976A-63EFE93B8354}"/>
                  </a:ext>
                </a:extLst>
              </p:cNvPr>
              <p:cNvSpPr/>
              <p:nvPr/>
            </p:nvSpPr>
            <p:spPr>
              <a:xfrm>
                <a:off x="8244064" y="6293099"/>
                <a:ext cx="1497759" cy="141016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Lato" panose="020F0502020204030203" pitchFamily="34" charset="0"/>
                  <a:ea typeface="Lato" panose="020F0502020204030203" pitchFamily="34" charset="0"/>
                  <a:cs typeface="Lato" panose="020F0502020204030203" pitchFamily="34" charset="0"/>
                </a:endParaRPr>
              </a:p>
            </p:txBody>
          </p:sp>
          <p:sp>
            <p:nvSpPr>
              <p:cNvPr id="88" name="Oval 87">
                <a:extLst>
                  <a:ext uri="{FF2B5EF4-FFF2-40B4-BE49-F238E27FC236}">
                    <a16:creationId xmlns:a16="http://schemas.microsoft.com/office/drawing/2014/main" id="{FA70BA22-E202-B443-8D21-095B8F163F89}"/>
                  </a:ext>
                </a:extLst>
              </p:cNvPr>
              <p:cNvSpPr/>
              <p:nvPr/>
            </p:nvSpPr>
            <p:spPr>
              <a:xfrm>
                <a:off x="12406326" y="8597293"/>
                <a:ext cx="254337" cy="236804"/>
              </a:xfrm>
              <a:prstGeom prst="ellipse">
                <a:avLst/>
              </a:pr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Lato" panose="020F0502020204030203" pitchFamily="34" charset="0"/>
                  <a:ea typeface="Lato" panose="020F0502020204030203" pitchFamily="34" charset="0"/>
                  <a:cs typeface="Lato" panose="020F0502020204030203" pitchFamily="34" charset="0"/>
                </a:endParaRPr>
              </a:p>
            </p:txBody>
          </p:sp>
          <p:sp>
            <p:nvSpPr>
              <p:cNvPr id="89" name="CuadroTexto 395">
                <a:extLst>
                  <a:ext uri="{FF2B5EF4-FFF2-40B4-BE49-F238E27FC236}">
                    <a16:creationId xmlns:a16="http://schemas.microsoft.com/office/drawing/2014/main" id="{01BD5E86-E70A-E44E-8E55-37D4D90FA709}"/>
                  </a:ext>
                </a:extLst>
              </p:cNvPr>
              <p:cNvSpPr txBox="1"/>
              <p:nvPr/>
            </p:nvSpPr>
            <p:spPr>
              <a:xfrm>
                <a:off x="3019912" y="8431268"/>
                <a:ext cx="3879803" cy="549723"/>
              </a:xfrm>
              <a:prstGeom prst="rect">
                <a:avLst/>
              </a:prstGeom>
              <a:noFill/>
            </p:spPr>
            <p:txBody>
              <a:bodyPr wrap="square" rtlCol="0">
                <a:spAutoFit/>
              </a:bodyPr>
              <a:lstStyle/>
              <a:p>
                <a:pPr algn="ct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47%</a:t>
                </a:r>
              </a:p>
            </p:txBody>
          </p:sp>
          <p:sp>
            <p:nvSpPr>
              <p:cNvPr id="90" name="CuadroTexto 395">
                <a:extLst>
                  <a:ext uri="{FF2B5EF4-FFF2-40B4-BE49-F238E27FC236}">
                    <a16:creationId xmlns:a16="http://schemas.microsoft.com/office/drawing/2014/main" id="{EAF86A3C-D216-9544-89FC-385B1062F742}"/>
                  </a:ext>
                </a:extLst>
              </p:cNvPr>
              <p:cNvSpPr txBox="1"/>
              <p:nvPr/>
            </p:nvSpPr>
            <p:spPr>
              <a:xfrm>
                <a:off x="8542428" y="8917475"/>
                <a:ext cx="1461870" cy="222507"/>
              </a:xfrm>
              <a:prstGeom prst="rect">
                <a:avLst/>
              </a:prstGeom>
              <a:noFill/>
            </p:spPr>
            <p:txBody>
              <a:bodyPr wrap="square" rtlCol="0">
                <a:spAutoFit/>
              </a:bodyPr>
              <a:lstStyle/>
              <a:p>
                <a:pPr algn="ctr"/>
                <a:r>
                  <a:rPr lang="en-US" sz="1050" b="1"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sp>
            <p:nvSpPr>
              <p:cNvPr id="91" name="CuadroTexto 395">
                <a:extLst>
                  <a:ext uri="{FF2B5EF4-FFF2-40B4-BE49-F238E27FC236}">
                    <a16:creationId xmlns:a16="http://schemas.microsoft.com/office/drawing/2014/main" id="{005C8AD4-7DCB-874D-B051-97C6D3ACA5B6}"/>
                  </a:ext>
                </a:extLst>
              </p:cNvPr>
              <p:cNvSpPr txBox="1"/>
              <p:nvPr/>
            </p:nvSpPr>
            <p:spPr>
              <a:xfrm>
                <a:off x="8463286" y="6763044"/>
                <a:ext cx="1204967" cy="460719"/>
              </a:xfrm>
              <a:prstGeom prst="rect">
                <a:avLst/>
              </a:prstGeom>
              <a:noFill/>
            </p:spPr>
            <p:txBody>
              <a:bodyPr wrap="square" rtlCol="0">
                <a:spAutoFit/>
              </a:bodyPr>
              <a:lstStyle/>
              <a:p>
                <a:pPr algn="ctr"/>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32%</a:t>
                </a:r>
              </a:p>
            </p:txBody>
          </p:sp>
          <p:sp>
            <p:nvSpPr>
              <p:cNvPr id="92" name="CuadroTexto 395">
                <a:extLst>
                  <a:ext uri="{FF2B5EF4-FFF2-40B4-BE49-F238E27FC236}">
                    <a16:creationId xmlns:a16="http://schemas.microsoft.com/office/drawing/2014/main" id="{5F9E6C13-AF5D-8642-A3F7-0E5E2E77C380}"/>
                  </a:ext>
                </a:extLst>
              </p:cNvPr>
              <p:cNvSpPr txBox="1"/>
              <p:nvPr/>
            </p:nvSpPr>
            <p:spPr>
              <a:xfrm>
                <a:off x="11923159" y="8609072"/>
                <a:ext cx="1248875" cy="222507"/>
              </a:xfrm>
              <a:prstGeom prst="rect">
                <a:avLst/>
              </a:prstGeom>
              <a:noFill/>
            </p:spPr>
            <p:txBody>
              <a:bodyPr wrap="square" rtlCol="0">
                <a:spAutoFit/>
              </a:bodyPr>
              <a:lstStyle/>
              <a:p>
                <a:pPr algn="ct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4%</a:t>
                </a:r>
              </a:p>
            </p:txBody>
          </p:sp>
        </p:grpSp>
        <p:grpSp>
          <p:nvGrpSpPr>
            <p:cNvPr id="3" name="Group 2">
              <a:extLst>
                <a:ext uri="{FF2B5EF4-FFF2-40B4-BE49-F238E27FC236}">
                  <a16:creationId xmlns:a16="http://schemas.microsoft.com/office/drawing/2014/main" id="{4BBBE1AD-1C9A-2245-A117-F06CCB0DD2EA}"/>
                </a:ext>
              </a:extLst>
            </p:cNvPr>
            <p:cNvGrpSpPr/>
            <p:nvPr/>
          </p:nvGrpSpPr>
          <p:grpSpPr>
            <a:xfrm>
              <a:off x="-348034" y="7370867"/>
              <a:ext cx="22840531" cy="4316271"/>
              <a:chOff x="-1674420" y="7420067"/>
              <a:chExt cx="22840531" cy="4316271"/>
            </a:xfrm>
          </p:grpSpPr>
          <p:sp>
            <p:nvSpPr>
              <p:cNvPr id="492" name="CuadroTexto 395">
                <a:extLst>
                  <a:ext uri="{FF2B5EF4-FFF2-40B4-BE49-F238E27FC236}">
                    <a16:creationId xmlns:a16="http://schemas.microsoft.com/office/drawing/2014/main" id="{B7223DEE-F392-B846-A57D-E9AA44FDE5F5}"/>
                  </a:ext>
                </a:extLst>
              </p:cNvPr>
              <p:cNvSpPr txBox="1"/>
              <p:nvPr/>
            </p:nvSpPr>
            <p:spPr>
              <a:xfrm>
                <a:off x="-1674420" y="9893514"/>
                <a:ext cx="3098616" cy="624298"/>
              </a:xfrm>
              <a:prstGeom prst="rect">
                <a:avLst/>
              </a:prstGeom>
              <a:noFill/>
            </p:spPr>
            <p:txBody>
              <a:bodyPr wrap="square" rtlCol="0">
                <a:spAutoFit/>
              </a:bodyPr>
              <a:lstStyle>
                <a:defPPr>
                  <a:defRPr lang="en-US"/>
                </a:defPPr>
                <a:lvl1pPr>
                  <a:defRPr b="1">
                    <a:solidFill>
                      <a:schemeClr val="tx1">
                        <a:lumMod val="75000"/>
                      </a:schemeClr>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AFRO</a:t>
                </a:r>
              </a:p>
            </p:txBody>
          </p:sp>
          <p:sp>
            <p:nvSpPr>
              <p:cNvPr id="495" name="CuadroTexto 395">
                <a:extLst>
                  <a:ext uri="{FF2B5EF4-FFF2-40B4-BE49-F238E27FC236}">
                    <a16:creationId xmlns:a16="http://schemas.microsoft.com/office/drawing/2014/main" id="{F6ED0C72-31DF-174B-ADBB-179D3BBA0D69}"/>
                  </a:ext>
                </a:extLst>
              </p:cNvPr>
              <p:cNvSpPr txBox="1"/>
              <p:nvPr/>
            </p:nvSpPr>
            <p:spPr>
              <a:xfrm>
                <a:off x="18062920" y="7420067"/>
                <a:ext cx="3098617" cy="646331"/>
              </a:xfrm>
              <a:prstGeom prst="rect">
                <a:avLst/>
              </a:prstGeom>
              <a:noFill/>
            </p:spPr>
            <p:txBody>
              <a:bodyPr wrap="square" rtlCol="0">
                <a:spAutoFit/>
              </a:bodyPr>
              <a:lstStyle/>
              <a:p>
                <a:r>
                  <a:rPr lang="en-US" b="1" dirty="0">
                    <a:solidFill>
                      <a:schemeClr val="tx1">
                        <a:lumMod val="75000"/>
                      </a:schemeClr>
                    </a:solidFill>
                    <a:latin typeface="Lato Semibold" panose="020F0502020204030203" pitchFamily="34" charset="0"/>
                  </a:rPr>
                  <a:t>EMRO</a:t>
                </a:r>
              </a:p>
            </p:txBody>
          </p:sp>
          <p:sp>
            <p:nvSpPr>
              <p:cNvPr id="498" name="CuadroTexto 395">
                <a:extLst>
                  <a:ext uri="{FF2B5EF4-FFF2-40B4-BE49-F238E27FC236}">
                    <a16:creationId xmlns:a16="http://schemas.microsoft.com/office/drawing/2014/main" id="{9BD8A2A4-2243-604D-9B6A-6EBAF7B25342}"/>
                  </a:ext>
                </a:extLst>
              </p:cNvPr>
              <p:cNvSpPr txBox="1"/>
              <p:nvPr/>
            </p:nvSpPr>
            <p:spPr>
              <a:xfrm>
                <a:off x="18067495" y="9172900"/>
                <a:ext cx="3098616" cy="646331"/>
              </a:xfrm>
              <a:prstGeom prst="rect">
                <a:avLst/>
              </a:prstGeom>
              <a:noFill/>
            </p:spPr>
            <p:txBody>
              <a:bodyPr wrap="square" rtlCol="0">
                <a:spAutoFit/>
              </a:bodyPr>
              <a:lstStyle/>
              <a:p>
                <a:r>
                  <a:rPr lang="en-US" b="1" dirty="0">
                    <a:solidFill>
                      <a:schemeClr val="tx1">
                        <a:lumMod val="75000"/>
                      </a:schemeClr>
                    </a:solidFill>
                    <a:latin typeface="Lato Semibold" panose="020F0502020204030203" pitchFamily="34" charset="0"/>
                  </a:rPr>
                  <a:t>SEARO</a:t>
                </a:r>
              </a:p>
            </p:txBody>
          </p:sp>
          <p:sp>
            <p:nvSpPr>
              <p:cNvPr id="501" name="CuadroTexto 395">
                <a:extLst>
                  <a:ext uri="{FF2B5EF4-FFF2-40B4-BE49-F238E27FC236}">
                    <a16:creationId xmlns:a16="http://schemas.microsoft.com/office/drawing/2014/main" id="{94CF7B09-588C-4F47-A35C-34501269E195}"/>
                  </a:ext>
                </a:extLst>
              </p:cNvPr>
              <p:cNvSpPr txBox="1"/>
              <p:nvPr/>
            </p:nvSpPr>
            <p:spPr>
              <a:xfrm>
                <a:off x="18067494" y="10994162"/>
                <a:ext cx="3098617" cy="624298"/>
              </a:xfrm>
              <a:prstGeom prst="rect">
                <a:avLst/>
              </a:prstGeom>
              <a:noFill/>
            </p:spPr>
            <p:txBody>
              <a:bodyPr wrap="square" rtlCol="0">
                <a:spAutoFit/>
              </a:bodyPr>
              <a:lstStyle/>
              <a:p>
                <a:r>
                  <a:rPr lang="en-US" b="1" dirty="0">
                    <a:solidFill>
                      <a:schemeClr val="tx1">
                        <a:lumMod val="75000"/>
                      </a:schemeClr>
                    </a:solidFill>
                    <a:latin typeface="Lato Semibold" panose="020F0502020204030203" pitchFamily="34" charset="0"/>
                  </a:rPr>
                  <a:t>WPRO</a:t>
                </a:r>
              </a:p>
            </p:txBody>
          </p:sp>
          <p:grpSp>
            <p:nvGrpSpPr>
              <p:cNvPr id="534" name="Group 533">
                <a:extLst>
                  <a:ext uri="{FF2B5EF4-FFF2-40B4-BE49-F238E27FC236}">
                    <a16:creationId xmlns:a16="http://schemas.microsoft.com/office/drawing/2014/main" id="{B6E06906-F389-094F-B1DD-E643C0BAC1FF}"/>
                  </a:ext>
                </a:extLst>
              </p:cNvPr>
              <p:cNvGrpSpPr/>
              <p:nvPr/>
            </p:nvGrpSpPr>
            <p:grpSpPr>
              <a:xfrm rot="5400000">
                <a:off x="17086281" y="9344379"/>
                <a:ext cx="162512" cy="230542"/>
                <a:chOff x="12160747" y="6383204"/>
                <a:chExt cx="104988" cy="148937"/>
              </a:xfrm>
            </p:grpSpPr>
            <p:sp>
              <p:nvSpPr>
                <p:cNvPr id="536" name="Freeform 82">
                  <a:extLst>
                    <a:ext uri="{FF2B5EF4-FFF2-40B4-BE49-F238E27FC236}">
                      <a16:creationId xmlns:a16="http://schemas.microsoft.com/office/drawing/2014/main" id="{7F648C67-13DE-FC46-BD61-F121EB1FEA70}"/>
                    </a:ext>
                  </a:extLst>
                </p:cNvPr>
                <p:cNvSpPr>
                  <a:spLocks noChangeArrowheads="1"/>
                </p:cNvSpPr>
                <p:nvPr/>
              </p:nvSpPr>
              <p:spPr bwMode="auto">
                <a:xfrm>
                  <a:off x="12221786" y="6383204"/>
                  <a:ext cx="43949" cy="41508"/>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7" name="Freeform 83">
                  <a:extLst>
                    <a:ext uri="{FF2B5EF4-FFF2-40B4-BE49-F238E27FC236}">
                      <a16:creationId xmlns:a16="http://schemas.microsoft.com/office/drawing/2014/main" id="{5155ABE3-5CDA-D54D-92C5-7F4A2BC7228B}"/>
                    </a:ext>
                  </a:extLst>
                </p:cNvPr>
                <p:cNvSpPr>
                  <a:spLocks noChangeArrowheads="1"/>
                </p:cNvSpPr>
                <p:nvPr/>
              </p:nvSpPr>
              <p:spPr bwMode="auto">
                <a:xfrm>
                  <a:off x="12160747" y="6468660"/>
                  <a:ext cx="63481" cy="63481"/>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92" name="Group 591">
                <a:extLst>
                  <a:ext uri="{FF2B5EF4-FFF2-40B4-BE49-F238E27FC236}">
                    <a16:creationId xmlns:a16="http://schemas.microsoft.com/office/drawing/2014/main" id="{541B1CAB-51EF-9140-85F1-809EE7647679}"/>
                  </a:ext>
                </a:extLst>
              </p:cNvPr>
              <p:cNvGrpSpPr/>
              <p:nvPr/>
            </p:nvGrpSpPr>
            <p:grpSpPr>
              <a:xfrm>
                <a:off x="16716703" y="10765042"/>
                <a:ext cx="978856" cy="971296"/>
                <a:chOff x="18054616" y="11060231"/>
                <a:chExt cx="1702823" cy="1689672"/>
              </a:xfrm>
            </p:grpSpPr>
            <p:grpSp>
              <p:nvGrpSpPr>
                <p:cNvPr id="593" name="Group 592">
                  <a:extLst>
                    <a:ext uri="{FF2B5EF4-FFF2-40B4-BE49-F238E27FC236}">
                      <a16:creationId xmlns:a16="http://schemas.microsoft.com/office/drawing/2014/main" id="{30E4C6B7-C9D4-A145-9AFE-24B0E5CA803A}"/>
                    </a:ext>
                  </a:extLst>
                </p:cNvPr>
                <p:cNvGrpSpPr/>
                <p:nvPr/>
              </p:nvGrpSpPr>
              <p:grpSpPr>
                <a:xfrm rot="1800000">
                  <a:off x="18054616" y="11060231"/>
                  <a:ext cx="1702823" cy="1689672"/>
                  <a:chOff x="11558894" y="6365204"/>
                  <a:chExt cx="632372" cy="627488"/>
                </a:xfrm>
                <a:solidFill>
                  <a:schemeClr val="accent4"/>
                </a:solidFill>
              </p:grpSpPr>
              <p:sp>
                <p:nvSpPr>
                  <p:cNvPr id="598" name="Freeform 57">
                    <a:extLst>
                      <a:ext uri="{FF2B5EF4-FFF2-40B4-BE49-F238E27FC236}">
                        <a16:creationId xmlns:a16="http://schemas.microsoft.com/office/drawing/2014/main" id="{F123D209-2276-3C42-90A1-5A3ABCE5CDA6}"/>
                      </a:ext>
                    </a:extLst>
                  </p:cNvPr>
                  <p:cNvSpPr>
                    <a:spLocks noChangeArrowheads="1"/>
                  </p:cNvSpPr>
                  <p:nvPr/>
                </p:nvSpPr>
                <p:spPr bwMode="auto">
                  <a:xfrm>
                    <a:off x="11666324" y="6472634"/>
                    <a:ext cx="380888" cy="388212"/>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99" name="Freeform 58">
                    <a:extLst>
                      <a:ext uri="{FF2B5EF4-FFF2-40B4-BE49-F238E27FC236}">
                        <a16:creationId xmlns:a16="http://schemas.microsoft.com/office/drawing/2014/main" id="{78E86931-7CDB-F840-A3F5-3C93171EEBE1}"/>
                      </a:ext>
                    </a:extLst>
                  </p:cNvPr>
                  <p:cNvSpPr>
                    <a:spLocks noChangeArrowheads="1"/>
                  </p:cNvSpPr>
                  <p:nvPr/>
                </p:nvSpPr>
                <p:spPr bwMode="auto">
                  <a:xfrm>
                    <a:off x="11812820" y="6753416"/>
                    <a:ext cx="36623" cy="205094"/>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0" name="Freeform 59">
                    <a:extLst>
                      <a:ext uri="{FF2B5EF4-FFF2-40B4-BE49-F238E27FC236}">
                        <a16:creationId xmlns:a16="http://schemas.microsoft.com/office/drawing/2014/main" id="{DC3E9D7D-6ED8-B147-A275-1CAC903A93C4}"/>
                      </a:ext>
                    </a:extLst>
                  </p:cNvPr>
                  <p:cNvSpPr>
                    <a:spLocks noChangeArrowheads="1"/>
                  </p:cNvSpPr>
                  <p:nvPr/>
                </p:nvSpPr>
                <p:spPr bwMode="auto">
                  <a:xfrm>
                    <a:off x="11610167" y="6477517"/>
                    <a:ext cx="175795" cy="126963"/>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1" name="Freeform 60">
                    <a:extLst>
                      <a:ext uri="{FF2B5EF4-FFF2-40B4-BE49-F238E27FC236}">
                        <a16:creationId xmlns:a16="http://schemas.microsoft.com/office/drawing/2014/main" id="{BA4E96BF-9185-C142-BE86-BAFAC21873C1}"/>
                      </a:ext>
                    </a:extLst>
                  </p:cNvPr>
                  <p:cNvSpPr>
                    <a:spLocks noChangeArrowheads="1"/>
                  </p:cNvSpPr>
                  <p:nvPr/>
                </p:nvSpPr>
                <p:spPr bwMode="auto">
                  <a:xfrm>
                    <a:off x="11910483" y="6401827"/>
                    <a:ext cx="126963" cy="19777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2" name="Freeform 61">
                    <a:extLst>
                      <a:ext uri="{FF2B5EF4-FFF2-40B4-BE49-F238E27FC236}">
                        <a16:creationId xmlns:a16="http://schemas.microsoft.com/office/drawing/2014/main" id="{F272CD50-CF5C-2548-A86D-D3030DBFAB67}"/>
                      </a:ext>
                    </a:extLst>
                  </p:cNvPr>
                  <p:cNvSpPr>
                    <a:spLocks noChangeArrowheads="1"/>
                  </p:cNvSpPr>
                  <p:nvPr/>
                </p:nvSpPr>
                <p:spPr bwMode="auto">
                  <a:xfrm>
                    <a:off x="11595517" y="6689935"/>
                    <a:ext cx="153821" cy="56157"/>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3" name="Freeform 62">
                    <a:extLst>
                      <a:ext uri="{FF2B5EF4-FFF2-40B4-BE49-F238E27FC236}">
                        <a16:creationId xmlns:a16="http://schemas.microsoft.com/office/drawing/2014/main" id="{60ECE845-B1EE-9F40-8F40-8664501CC9A0}"/>
                      </a:ext>
                    </a:extLst>
                  </p:cNvPr>
                  <p:cNvSpPr>
                    <a:spLocks noChangeArrowheads="1"/>
                  </p:cNvSpPr>
                  <p:nvPr/>
                </p:nvSpPr>
                <p:spPr bwMode="auto">
                  <a:xfrm>
                    <a:off x="11842119" y="6387177"/>
                    <a:ext cx="48832" cy="246602"/>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4" name="Freeform 63">
                    <a:extLst>
                      <a:ext uri="{FF2B5EF4-FFF2-40B4-BE49-F238E27FC236}">
                        <a16:creationId xmlns:a16="http://schemas.microsoft.com/office/drawing/2014/main" id="{504EFAE7-D032-F545-B578-846D97CB6CDD}"/>
                      </a:ext>
                    </a:extLst>
                  </p:cNvPr>
                  <p:cNvSpPr>
                    <a:spLocks noChangeArrowheads="1"/>
                  </p:cNvSpPr>
                  <p:nvPr/>
                </p:nvSpPr>
                <p:spPr bwMode="auto">
                  <a:xfrm>
                    <a:off x="11883625" y="6528789"/>
                    <a:ext cx="268575" cy="134288"/>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5" name="Freeform 64">
                    <a:extLst>
                      <a:ext uri="{FF2B5EF4-FFF2-40B4-BE49-F238E27FC236}">
                        <a16:creationId xmlns:a16="http://schemas.microsoft.com/office/drawing/2014/main" id="{44368ED6-8552-DB4C-BC62-AD43D8CE82BD}"/>
                      </a:ext>
                    </a:extLst>
                  </p:cNvPr>
                  <p:cNvSpPr>
                    <a:spLocks noChangeArrowheads="1"/>
                  </p:cNvSpPr>
                  <p:nvPr/>
                </p:nvSpPr>
                <p:spPr bwMode="auto">
                  <a:xfrm>
                    <a:off x="11671207" y="6716793"/>
                    <a:ext cx="119637" cy="15382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6" name="Freeform 65">
                    <a:extLst>
                      <a:ext uri="{FF2B5EF4-FFF2-40B4-BE49-F238E27FC236}">
                        <a16:creationId xmlns:a16="http://schemas.microsoft.com/office/drawing/2014/main" id="{ED8C8E4C-2AEA-7B45-A1EC-03DED5201317}"/>
                      </a:ext>
                    </a:extLst>
                  </p:cNvPr>
                  <p:cNvSpPr>
                    <a:spLocks noChangeArrowheads="1"/>
                  </p:cNvSpPr>
                  <p:nvPr/>
                </p:nvSpPr>
                <p:spPr bwMode="auto">
                  <a:xfrm>
                    <a:off x="11854326" y="6704584"/>
                    <a:ext cx="97664" cy="183120"/>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7" name="Freeform 66">
                    <a:extLst>
                      <a:ext uri="{FF2B5EF4-FFF2-40B4-BE49-F238E27FC236}">
                        <a16:creationId xmlns:a16="http://schemas.microsoft.com/office/drawing/2014/main" id="{EF9AA775-985F-A04D-8137-B3EB8E559A60}"/>
                      </a:ext>
                    </a:extLst>
                  </p:cNvPr>
                  <p:cNvSpPr>
                    <a:spLocks noChangeArrowheads="1"/>
                  </p:cNvSpPr>
                  <p:nvPr/>
                </p:nvSpPr>
                <p:spPr bwMode="auto">
                  <a:xfrm>
                    <a:off x="11898275" y="6682611"/>
                    <a:ext cx="183120" cy="141612"/>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8" name="Freeform 67">
                    <a:extLst>
                      <a:ext uri="{FF2B5EF4-FFF2-40B4-BE49-F238E27FC236}">
                        <a16:creationId xmlns:a16="http://schemas.microsoft.com/office/drawing/2014/main" id="{34EA11F7-3201-3B42-823F-554ED168D59E}"/>
                      </a:ext>
                    </a:extLst>
                  </p:cNvPr>
                  <p:cNvSpPr>
                    <a:spLocks noChangeArrowheads="1"/>
                  </p:cNvSpPr>
                  <p:nvPr/>
                </p:nvSpPr>
                <p:spPr bwMode="auto">
                  <a:xfrm>
                    <a:off x="11629700" y="6592271"/>
                    <a:ext cx="141612" cy="63481"/>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3" name="Freeform 68">
                    <a:extLst>
                      <a:ext uri="{FF2B5EF4-FFF2-40B4-BE49-F238E27FC236}">
                        <a16:creationId xmlns:a16="http://schemas.microsoft.com/office/drawing/2014/main" id="{48B2996F-9FF2-8048-90B8-366E95D369EC}"/>
                      </a:ext>
                    </a:extLst>
                  </p:cNvPr>
                  <p:cNvSpPr>
                    <a:spLocks noChangeArrowheads="1"/>
                  </p:cNvSpPr>
                  <p:nvPr/>
                </p:nvSpPr>
                <p:spPr bwMode="auto">
                  <a:xfrm>
                    <a:off x="11729806" y="6457984"/>
                    <a:ext cx="92781" cy="141612"/>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 name="Freeform 69">
                    <a:extLst>
                      <a:ext uri="{FF2B5EF4-FFF2-40B4-BE49-F238E27FC236}">
                        <a16:creationId xmlns:a16="http://schemas.microsoft.com/office/drawing/2014/main" id="{3DB6A314-6F2D-D043-9E3A-F2672A0D4750}"/>
                      </a:ext>
                    </a:extLst>
                  </p:cNvPr>
                  <p:cNvSpPr>
                    <a:spLocks noChangeArrowheads="1"/>
                  </p:cNvSpPr>
                  <p:nvPr/>
                </p:nvSpPr>
                <p:spPr bwMode="auto">
                  <a:xfrm>
                    <a:off x="12086278" y="6592271"/>
                    <a:ext cx="104988" cy="100106"/>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 name="Freeform 70">
                    <a:extLst>
                      <a:ext uri="{FF2B5EF4-FFF2-40B4-BE49-F238E27FC236}">
                        <a16:creationId xmlns:a16="http://schemas.microsoft.com/office/drawing/2014/main" id="{AB5F2DE0-940E-8947-A932-ED5465A111F2}"/>
                      </a:ext>
                    </a:extLst>
                  </p:cNvPr>
                  <p:cNvSpPr>
                    <a:spLocks noChangeArrowheads="1"/>
                  </p:cNvSpPr>
                  <p:nvPr/>
                </p:nvSpPr>
                <p:spPr bwMode="auto">
                  <a:xfrm>
                    <a:off x="11580868" y="6450659"/>
                    <a:ext cx="100106" cy="97664"/>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 name="Freeform 71">
                    <a:extLst>
                      <a:ext uri="{FF2B5EF4-FFF2-40B4-BE49-F238E27FC236}">
                        <a16:creationId xmlns:a16="http://schemas.microsoft.com/office/drawing/2014/main" id="{3A958B2B-720E-F847-A69E-FAD3B73EF9AA}"/>
                      </a:ext>
                    </a:extLst>
                  </p:cNvPr>
                  <p:cNvSpPr>
                    <a:spLocks noChangeArrowheads="1"/>
                  </p:cNvSpPr>
                  <p:nvPr/>
                </p:nvSpPr>
                <p:spPr bwMode="auto">
                  <a:xfrm>
                    <a:off x="12010588" y="6477517"/>
                    <a:ext cx="100106" cy="100105"/>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7" name="Freeform 72">
                    <a:extLst>
                      <a:ext uri="{FF2B5EF4-FFF2-40B4-BE49-F238E27FC236}">
                        <a16:creationId xmlns:a16="http://schemas.microsoft.com/office/drawing/2014/main" id="{FDEC56FC-48AD-E44A-B628-04AA22592006}"/>
                      </a:ext>
                    </a:extLst>
                  </p:cNvPr>
                  <p:cNvSpPr>
                    <a:spLocks noChangeArrowheads="1"/>
                  </p:cNvSpPr>
                  <p:nvPr/>
                </p:nvSpPr>
                <p:spPr bwMode="auto">
                  <a:xfrm>
                    <a:off x="11693181" y="6416476"/>
                    <a:ext cx="97664" cy="100106"/>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9" name="Freeform 73">
                    <a:extLst>
                      <a:ext uri="{FF2B5EF4-FFF2-40B4-BE49-F238E27FC236}">
                        <a16:creationId xmlns:a16="http://schemas.microsoft.com/office/drawing/2014/main" id="{17311A6C-D86F-F64C-86CD-914C8D4AB7C0}"/>
                      </a:ext>
                    </a:extLst>
                  </p:cNvPr>
                  <p:cNvSpPr>
                    <a:spLocks noChangeArrowheads="1"/>
                  </p:cNvSpPr>
                  <p:nvPr/>
                </p:nvSpPr>
                <p:spPr bwMode="auto">
                  <a:xfrm>
                    <a:off x="11827469" y="6372528"/>
                    <a:ext cx="97664" cy="100106"/>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1" name="Freeform 74">
                    <a:extLst>
                      <a:ext uri="{FF2B5EF4-FFF2-40B4-BE49-F238E27FC236}">
                        <a16:creationId xmlns:a16="http://schemas.microsoft.com/office/drawing/2014/main" id="{7ECF8A8F-6C27-F54C-9F6C-F7AF54B43008}"/>
                      </a:ext>
                    </a:extLst>
                  </p:cNvPr>
                  <p:cNvSpPr>
                    <a:spLocks noChangeArrowheads="1"/>
                  </p:cNvSpPr>
                  <p:nvPr/>
                </p:nvSpPr>
                <p:spPr bwMode="auto">
                  <a:xfrm>
                    <a:off x="11580868" y="6548322"/>
                    <a:ext cx="107430" cy="100106"/>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2" name="Freeform 75">
                    <a:extLst>
                      <a:ext uri="{FF2B5EF4-FFF2-40B4-BE49-F238E27FC236}">
                        <a16:creationId xmlns:a16="http://schemas.microsoft.com/office/drawing/2014/main" id="{D8411050-20AD-4C46-A3AE-80216F4BB3BB}"/>
                      </a:ext>
                    </a:extLst>
                  </p:cNvPr>
                  <p:cNvSpPr>
                    <a:spLocks noChangeArrowheads="1"/>
                  </p:cNvSpPr>
                  <p:nvPr/>
                </p:nvSpPr>
                <p:spPr bwMode="auto">
                  <a:xfrm>
                    <a:off x="11973965" y="6365204"/>
                    <a:ext cx="100105" cy="100105"/>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4" name="Freeform 76">
                    <a:extLst>
                      <a:ext uri="{FF2B5EF4-FFF2-40B4-BE49-F238E27FC236}">
                        <a16:creationId xmlns:a16="http://schemas.microsoft.com/office/drawing/2014/main" id="{E43D97D0-C406-4F4C-8FB0-A764B32C4543}"/>
                      </a:ext>
                    </a:extLst>
                  </p:cNvPr>
                  <p:cNvSpPr>
                    <a:spLocks noChangeArrowheads="1"/>
                  </p:cNvSpPr>
                  <p:nvPr/>
                </p:nvSpPr>
                <p:spPr bwMode="auto">
                  <a:xfrm>
                    <a:off x="11644349" y="6809573"/>
                    <a:ext cx="100106" cy="100105"/>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5" name="Freeform 77">
                    <a:extLst>
                      <a:ext uri="{FF2B5EF4-FFF2-40B4-BE49-F238E27FC236}">
                        <a16:creationId xmlns:a16="http://schemas.microsoft.com/office/drawing/2014/main" id="{A578C06B-9E79-6B4E-B4F2-07097010F5C7}"/>
                      </a:ext>
                    </a:extLst>
                  </p:cNvPr>
                  <p:cNvSpPr>
                    <a:spLocks noChangeArrowheads="1"/>
                  </p:cNvSpPr>
                  <p:nvPr/>
                </p:nvSpPr>
                <p:spPr bwMode="auto">
                  <a:xfrm>
                    <a:off x="11558894" y="6675285"/>
                    <a:ext cx="100105" cy="97664"/>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6" name="Freeform 78">
                    <a:extLst>
                      <a:ext uri="{FF2B5EF4-FFF2-40B4-BE49-F238E27FC236}">
                        <a16:creationId xmlns:a16="http://schemas.microsoft.com/office/drawing/2014/main" id="{5800C82A-B854-304C-8FAB-4065D85AC637}"/>
                      </a:ext>
                    </a:extLst>
                  </p:cNvPr>
                  <p:cNvSpPr>
                    <a:spLocks noChangeArrowheads="1"/>
                  </p:cNvSpPr>
                  <p:nvPr/>
                </p:nvSpPr>
                <p:spPr bwMode="auto">
                  <a:xfrm>
                    <a:off x="11890951" y="6836430"/>
                    <a:ext cx="100105" cy="97664"/>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7" name="Freeform 79">
                    <a:extLst>
                      <a:ext uri="{FF2B5EF4-FFF2-40B4-BE49-F238E27FC236}">
                        <a16:creationId xmlns:a16="http://schemas.microsoft.com/office/drawing/2014/main" id="{D5AAB29C-C604-8140-9FFE-DA760EF722E0}"/>
                      </a:ext>
                    </a:extLst>
                  </p:cNvPr>
                  <p:cNvSpPr>
                    <a:spLocks noChangeArrowheads="1"/>
                  </p:cNvSpPr>
                  <p:nvPr/>
                </p:nvSpPr>
                <p:spPr bwMode="auto">
                  <a:xfrm>
                    <a:off x="12030121" y="6768065"/>
                    <a:ext cx="100106" cy="100106"/>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8" name="Freeform 80">
                    <a:extLst>
                      <a:ext uri="{FF2B5EF4-FFF2-40B4-BE49-F238E27FC236}">
                        <a16:creationId xmlns:a16="http://schemas.microsoft.com/office/drawing/2014/main" id="{4F97FC3E-CB11-D74C-B047-86D5A4CF8205}"/>
                      </a:ext>
                    </a:extLst>
                  </p:cNvPr>
                  <p:cNvSpPr>
                    <a:spLocks noChangeArrowheads="1"/>
                  </p:cNvSpPr>
                  <p:nvPr/>
                </p:nvSpPr>
                <p:spPr bwMode="auto">
                  <a:xfrm>
                    <a:off x="11778637" y="6892587"/>
                    <a:ext cx="97664" cy="100105"/>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94" name="Group 593">
                  <a:extLst>
                    <a:ext uri="{FF2B5EF4-FFF2-40B4-BE49-F238E27FC236}">
                      <a16:creationId xmlns:a16="http://schemas.microsoft.com/office/drawing/2014/main" id="{1F7D3BEA-2CE2-124D-B76B-2AA3C259241C}"/>
                    </a:ext>
                  </a:extLst>
                </p:cNvPr>
                <p:cNvGrpSpPr/>
                <p:nvPr/>
              </p:nvGrpSpPr>
              <p:grpSpPr>
                <a:xfrm rot="1800000">
                  <a:off x="18608675" y="11604512"/>
                  <a:ext cx="512822" cy="493097"/>
                  <a:chOff x="12075290" y="6349021"/>
                  <a:chExt cx="190445" cy="183120"/>
                </a:xfrm>
              </p:grpSpPr>
              <p:sp>
                <p:nvSpPr>
                  <p:cNvPr id="595" name="Freeform 81">
                    <a:extLst>
                      <a:ext uri="{FF2B5EF4-FFF2-40B4-BE49-F238E27FC236}">
                        <a16:creationId xmlns:a16="http://schemas.microsoft.com/office/drawing/2014/main" id="{C9272FD8-4EBB-9B41-BC8E-1A2D95FA9C21}"/>
                      </a:ext>
                    </a:extLst>
                  </p:cNvPr>
                  <p:cNvSpPr>
                    <a:spLocks noChangeArrowheads="1"/>
                  </p:cNvSpPr>
                  <p:nvPr/>
                </p:nvSpPr>
                <p:spPr bwMode="auto">
                  <a:xfrm>
                    <a:off x="12075290" y="6349021"/>
                    <a:ext cx="100106" cy="100106"/>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96" name="Freeform 82">
                    <a:extLst>
                      <a:ext uri="{FF2B5EF4-FFF2-40B4-BE49-F238E27FC236}">
                        <a16:creationId xmlns:a16="http://schemas.microsoft.com/office/drawing/2014/main" id="{5DEEE715-1658-1D4B-A299-609B806066EA}"/>
                      </a:ext>
                    </a:extLst>
                  </p:cNvPr>
                  <p:cNvSpPr>
                    <a:spLocks noChangeArrowheads="1"/>
                  </p:cNvSpPr>
                  <p:nvPr/>
                </p:nvSpPr>
                <p:spPr bwMode="auto">
                  <a:xfrm>
                    <a:off x="12221786" y="6383204"/>
                    <a:ext cx="43949" cy="41508"/>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97" name="Freeform 83">
                    <a:extLst>
                      <a:ext uri="{FF2B5EF4-FFF2-40B4-BE49-F238E27FC236}">
                        <a16:creationId xmlns:a16="http://schemas.microsoft.com/office/drawing/2014/main" id="{52A4D97A-A684-D847-BCA0-47560F030A14}"/>
                      </a:ext>
                    </a:extLst>
                  </p:cNvPr>
                  <p:cNvSpPr>
                    <a:spLocks noChangeArrowheads="1"/>
                  </p:cNvSpPr>
                  <p:nvPr/>
                </p:nvSpPr>
                <p:spPr bwMode="auto">
                  <a:xfrm>
                    <a:off x="12160747" y="6468660"/>
                    <a:ext cx="63481" cy="63481"/>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grpSp>
      <p:sp>
        <p:nvSpPr>
          <p:cNvPr id="609" name="Oval 608">
            <a:extLst>
              <a:ext uri="{FF2B5EF4-FFF2-40B4-BE49-F238E27FC236}">
                <a16:creationId xmlns:a16="http://schemas.microsoft.com/office/drawing/2014/main" id="{B7D0F901-9AE5-4137-8DBF-9427D1911A8D}"/>
              </a:ext>
            </a:extLst>
          </p:cNvPr>
          <p:cNvSpPr/>
          <p:nvPr/>
        </p:nvSpPr>
        <p:spPr>
          <a:xfrm>
            <a:off x="12805985" y="7359070"/>
            <a:ext cx="582257" cy="617106"/>
          </a:xfrm>
          <a:prstGeom prst="ellips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610" name="CuadroTexto 395">
            <a:extLst>
              <a:ext uri="{FF2B5EF4-FFF2-40B4-BE49-F238E27FC236}">
                <a16:creationId xmlns:a16="http://schemas.microsoft.com/office/drawing/2014/main" id="{48AD29C6-7996-40D7-89C0-F6226AD57084}"/>
              </a:ext>
            </a:extLst>
          </p:cNvPr>
          <p:cNvSpPr txBox="1"/>
          <p:nvPr/>
        </p:nvSpPr>
        <p:spPr>
          <a:xfrm>
            <a:off x="12395380" y="7462603"/>
            <a:ext cx="1451416" cy="369332"/>
          </a:xfrm>
          <a:prstGeom prst="rect">
            <a:avLst/>
          </a:prstGeom>
          <a:noFill/>
        </p:spPr>
        <p:txBody>
          <a:bodyPr wrap="square" rtlCol="0">
            <a:spAutoFit/>
          </a:bodyPr>
          <a:lstStyle/>
          <a:p>
            <a:pPr algn="ctr"/>
            <a:r>
              <a:rPr lang="en-US" sz="1800" b="1" dirty="0">
                <a:solidFill>
                  <a:schemeClr val="bg1"/>
                </a:solidFill>
                <a:latin typeface="Lato" panose="020F0502020204030203" pitchFamily="34" charset="0"/>
                <a:ea typeface="Lato" panose="020F0502020204030203" pitchFamily="34" charset="0"/>
                <a:cs typeface="Lato" panose="020F0502020204030203" pitchFamily="34" charset="0"/>
              </a:rPr>
              <a:t>9%</a:t>
            </a:r>
          </a:p>
        </p:txBody>
      </p:sp>
      <p:sp>
        <p:nvSpPr>
          <p:cNvPr id="650" name="Freeform 81">
            <a:extLst>
              <a:ext uri="{FF2B5EF4-FFF2-40B4-BE49-F238E27FC236}">
                <a16:creationId xmlns:a16="http://schemas.microsoft.com/office/drawing/2014/main" id="{33AF4A21-578B-4E9E-B67A-81AC090D9899}"/>
              </a:ext>
            </a:extLst>
          </p:cNvPr>
          <p:cNvSpPr>
            <a:spLocks noChangeArrowheads="1"/>
          </p:cNvSpPr>
          <p:nvPr/>
        </p:nvSpPr>
        <p:spPr bwMode="auto">
          <a:xfrm rot="7200000">
            <a:off x="18949303" y="4042286"/>
            <a:ext cx="154955" cy="154955"/>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51" name="Freeform 82">
            <a:extLst>
              <a:ext uri="{FF2B5EF4-FFF2-40B4-BE49-F238E27FC236}">
                <a16:creationId xmlns:a16="http://schemas.microsoft.com/office/drawing/2014/main" id="{DE75F33F-94C8-4C70-B175-7E4C093B5FFE}"/>
              </a:ext>
            </a:extLst>
          </p:cNvPr>
          <p:cNvSpPr>
            <a:spLocks noChangeArrowheads="1"/>
          </p:cNvSpPr>
          <p:nvPr/>
        </p:nvSpPr>
        <p:spPr bwMode="auto">
          <a:xfrm rot="7200000">
            <a:off x="18894569" y="4242601"/>
            <a:ext cx="68029" cy="64251"/>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52" name="Freeform 83">
            <a:extLst>
              <a:ext uri="{FF2B5EF4-FFF2-40B4-BE49-F238E27FC236}">
                <a16:creationId xmlns:a16="http://schemas.microsoft.com/office/drawing/2014/main" id="{CF08884B-7020-4D72-B0FC-EEA6E372FB5A}"/>
              </a:ext>
            </a:extLst>
          </p:cNvPr>
          <p:cNvSpPr>
            <a:spLocks noChangeArrowheads="1"/>
          </p:cNvSpPr>
          <p:nvPr/>
        </p:nvSpPr>
        <p:spPr bwMode="auto">
          <a:xfrm rot="7200000">
            <a:off x="18777254" y="4078329"/>
            <a:ext cx="98263" cy="98263"/>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 name="Group 6">
            <a:extLst>
              <a:ext uri="{FF2B5EF4-FFF2-40B4-BE49-F238E27FC236}">
                <a16:creationId xmlns:a16="http://schemas.microsoft.com/office/drawing/2014/main" id="{9E0C3D08-E0A8-4B93-8565-CB0D79AF5814}"/>
              </a:ext>
            </a:extLst>
          </p:cNvPr>
          <p:cNvGrpSpPr/>
          <p:nvPr/>
        </p:nvGrpSpPr>
        <p:grpSpPr>
          <a:xfrm>
            <a:off x="889798" y="6992238"/>
            <a:ext cx="927896" cy="950414"/>
            <a:chOff x="889798" y="6992238"/>
            <a:chExt cx="927896" cy="950414"/>
          </a:xfrm>
        </p:grpSpPr>
        <p:sp>
          <p:nvSpPr>
            <p:cNvPr id="682" name="Freeform 57">
              <a:extLst>
                <a:ext uri="{FF2B5EF4-FFF2-40B4-BE49-F238E27FC236}">
                  <a16:creationId xmlns:a16="http://schemas.microsoft.com/office/drawing/2014/main" id="{8D555006-2B25-4959-8647-0DD216F606CF}"/>
                </a:ext>
              </a:extLst>
            </p:cNvPr>
            <p:cNvSpPr>
              <a:spLocks noChangeArrowheads="1"/>
            </p:cNvSpPr>
            <p:nvPr/>
          </p:nvSpPr>
          <p:spPr bwMode="auto">
            <a:xfrm rot="7200000">
              <a:off x="1019915" y="7230742"/>
              <a:ext cx="589581" cy="600918"/>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3" name="Freeform 58">
              <a:extLst>
                <a:ext uri="{FF2B5EF4-FFF2-40B4-BE49-F238E27FC236}">
                  <a16:creationId xmlns:a16="http://schemas.microsoft.com/office/drawing/2014/main" id="{85FCD5C3-5501-4C95-92C7-8E151DB12914}"/>
                </a:ext>
              </a:extLst>
            </p:cNvPr>
            <p:cNvSpPr>
              <a:spLocks noChangeArrowheads="1"/>
            </p:cNvSpPr>
            <p:nvPr/>
          </p:nvSpPr>
          <p:spPr bwMode="auto">
            <a:xfrm rot="7200000">
              <a:off x="1080947" y="7106784"/>
              <a:ext cx="56689" cy="317467"/>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4" name="Freeform 59">
              <a:extLst>
                <a:ext uri="{FF2B5EF4-FFF2-40B4-BE49-F238E27FC236}">
                  <a16:creationId xmlns:a16="http://schemas.microsoft.com/office/drawing/2014/main" id="{C0471968-3D77-4E2C-9961-94385CAF538F}"/>
                </a:ext>
              </a:extLst>
            </p:cNvPr>
            <p:cNvSpPr>
              <a:spLocks noChangeArrowheads="1"/>
            </p:cNvSpPr>
            <p:nvPr/>
          </p:nvSpPr>
          <p:spPr bwMode="auto">
            <a:xfrm rot="7200000">
              <a:off x="1498441" y="7232642"/>
              <a:ext cx="272115" cy="196528"/>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5" name="Freeform 60">
              <a:extLst>
                <a:ext uri="{FF2B5EF4-FFF2-40B4-BE49-F238E27FC236}">
                  <a16:creationId xmlns:a16="http://schemas.microsoft.com/office/drawing/2014/main" id="{6EA249C3-2884-4194-A107-0C9BF9DF4E45}"/>
                </a:ext>
              </a:extLst>
            </p:cNvPr>
            <p:cNvSpPr>
              <a:spLocks noChangeArrowheads="1"/>
            </p:cNvSpPr>
            <p:nvPr/>
          </p:nvSpPr>
          <p:spPr bwMode="auto">
            <a:xfrm rot="7200000">
              <a:off x="1376706" y="7578873"/>
              <a:ext cx="196528" cy="30613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 name="Freeform 61">
              <a:extLst>
                <a:ext uri="{FF2B5EF4-FFF2-40B4-BE49-F238E27FC236}">
                  <a16:creationId xmlns:a16="http://schemas.microsoft.com/office/drawing/2014/main" id="{20397000-0281-4655-A0EF-FDAD0CE63EAD}"/>
                </a:ext>
              </a:extLst>
            </p:cNvPr>
            <p:cNvSpPr>
              <a:spLocks noChangeArrowheads="1"/>
            </p:cNvSpPr>
            <p:nvPr/>
          </p:nvSpPr>
          <p:spPr bwMode="auto">
            <a:xfrm rot="7200000">
              <a:off x="1297996" y="7116074"/>
              <a:ext cx="238101" cy="86926"/>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solidFill>
              <a:schemeClr val="accent3">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7" name="Freeform 62">
              <a:extLst>
                <a:ext uri="{FF2B5EF4-FFF2-40B4-BE49-F238E27FC236}">
                  <a16:creationId xmlns:a16="http://schemas.microsoft.com/office/drawing/2014/main" id="{439C77E4-192E-49AA-B36D-283DCBEB7E19}"/>
                </a:ext>
              </a:extLst>
            </p:cNvPr>
            <p:cNvSpPr>
              <a:spLocks noChangeArrowheads="1"/>
            </p:cNvSpPr>
            <p:nvPr/>
          </p:nvSpPr>
          <p:spPr bwMode="auto">
            <a:xfrm rot="7200000">
              <a:off x="1507230" y="7389508"/>
              <a:ext cx="75588" cy="381718"/>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8" name="Freeform 63">
              <a:extLst>
                <a:ext uri="{FF2B5EF4-FFF2-40B4-BE49-F238E27FC236}">
                  <a16:creationId xmlns:a16="http://schemas.microsoft.com/office/drawing/2014/main" id="{DF9855D7-B9DE-4323-9812-B4FB107FACF6}"/>
                </a:ext>
              </a:extLst>
            </p:cNvPr>
            <p:cNvSpPr>
              <a:spLocks noChangeArrowheads="1"/>
            </p:cNvSpPr>
            <p:nvPr/>
          </p:nvSpPr>
          <p:spPr bwMode="auto">
            <a:xfrm rot="7200000">
              <a:off x="1105444" y="7613222"/>
              <a:ext cx="415730" cy="207866"/>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9" name="Freeform 64">
              <a:extLst>
                <a:ext uri="{FF2B5EF4-FFF2-40B4-BE49-F238E27FC236}">
                  <a16:creationId xmlns:a16="http://schemas.microsoft.com/office/drawing/2014/main" id="{FE868DAC-077B-48AB-8D46-5E28DA226E7E}"/>
                </a:ext>
              </a:extLst>
            </p:cNvPr>
            <p:cNvSpPr>
              <a:spLocks noChangeArrowheads="1"/>
            </p:cNvSpPr>
            <p:nvPr/>
          </p:nvSpPr>
          <p:spPr bwMode="auto">
            <a:xfrm rot="7200000">
              <a:off x="1177636" y="7060459"/>
              <a:ext cx="185188" cy="23810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0" name="Freeform 65">
              <a:extLst>
                <a:ext uri="{FF2B5EF4-FFF2-40B4-BE49-F238E27FC236}">
                  <a16:creationId xmlns:a16="http://schemas.microsoft.com/office/drawing/2014/main" id="{D2102FDF-DB28-4DBC-ACFF-6E90D72C5423}"/>
                </a:ext>
              </a:extLst>
            </p:cNvPr>
            <p:cNvSpPr>
              <a:spLocks noChangeArrowheads="1"/>
            </p:cNvSpPr>
            <p:nvPr/>
          </p:nvSpPr>
          <p:spPr bwMode="auto">
            <a:xfrm rot="7200000">
              <a:off x="1058147" y="7266642"/>
              <a:ext cx="151175" cy="283454"/>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1" name="Freeform 66">
              <a:extLst>
                <a:ext uri="{FF2B5EF4-FFF2-40B4-BE49-F238E27FC236}">
                  <a16:creationId xmlns:a16="http://schemas.microsoft.com/office/drawing/2014/main" id="{2E13FBAE-2728-4F9C-B635-01D428E6DDC7}"/>
                </a:ext>
              </a:extLst>
            </p:cNvPr>
            <p:cNvSpPr>
              <a:spLocks noChangeArrowheads="1"/>
            </p:cNvSpPr>
            <p:nvPr/>
          </p:nvSpPr>
          <p:spPr bwMode="auto">
            <a:xfrm rot="7200000">
              <a:off x="982201" y="7448029"/>
              <a:ext cx="283454" cy="219203"/>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2" name="Freeform 67">
              <a:extLst>
                <a:ext uri="{FF2B5EF4-FFF2-40B4-BE49-F238E27FC236}">
                  <a16:creationId xmlns:a16="http://schemas.microsoft.com/office/drawing/2014/main" id="{12F90268-20C0-4A99-84BD-7CB9D6586C57}"/>
                </a:ext>
              </a:extLst>
            </p:cNvPr>
            <p:cNvSpPr>
              <a:spLocks noChangeArrowheads="1"/>
            </p:cNvSpPr>
            <p:nvPr/>
          </p:nvSpPr>
          <p:spPr bwMode="auto">
            <a:xfrm rot="7200000">
              <a:off x="1411726" y="7220799"/>
              <a:ext cx="219203" cy="98263"/>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3" name="Freeform 68">
              <a:extLst>
                <a:ext uri="{FF2B5EF4-FFF2-40B4-BE49-F238E27FC236}">
                  <a16:creationId xmlns:a16="http://schemas.microsoft.com/office/drawing/2014/main" id="{57C06D72-3C01-47A7-A988-5101AB11019B}"/>
                </a:ext>
              </a:extLst>
            </p:cNvPr>
            <p:cNvSpPr>
              <a:spLocks noChangeArrowheads="1"/>
            </p:cNvSpPr>
            <p:nvPr/>
          </p:nvSpPr>
          <p:spPr bwMode="auto">
            <a:xfrm rot="7200000">
              <a:off x="1518585" y="7335492"/>
              <a:ext cx="143617" cy="219203"/>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4" name="Freeform 69">
              <a:extLst>
                <a:ext uri="{FF2B5EF4-FFF2-40B4-BE49-F238E27FC236}">
                  <a16:creationId xmlns:a16="http://schemas.microsoft.com/office/drawing/2014/main" id="{B5D00BF9-9345-4810-A406-EF8C99AC24F0}"/>
                </a:ext>
              </a:extLst>
            </p:cNvPr>
            <p:cNvSpPr>
              <a:spLocks noChangeArrowheads="1"/>
            </p:cNvSpPr>
            <p:nvPr/>
          </p:nvSpPr>
          <p:spPr bwMode="auto">
            <a:xfrm rot="7200000">
              <a:off x="1076325" y="7765789"/>
              <a:ext cx="162512" cy="154955"/>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5" name="Freeform 70">
              <a:extLst>
                <a:ext uri="{FF2B5EF4-FFF2-40B4-BE49-F238E27FC236}">
                  <a16:creationId xmlns:a16="http://schemas.microsoft.com/office/drawing/2014/main" id="{B65A3F13-C488-49E1-8221-090F34C3B6BC}"/>
                </a:ext>
              </a:extLst>
            </p:cNvPr>
            <p:cNvSpPr>
              <a:spLocks noChangeArrowheads="1"/>
            </p:cNvSpPr>
            <p:nvPr/>
          </p:nvSpPr>
          <p:spPr bwMode="auto">
            <a:xfrm rot="7200000">
              <a:off x="1664629" y="7197436"/>
              <a:ext cx="154955" cy="151175"/>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6" name="Freeform 71">
              <a:extLst>
                <a:ext uri="{FF2B5EF4-FFF2-40B4-BE49-F238E27FC236}">
                  <a16:creationId xmlns:a16="http://schemas.microsoft.com/office/drawing/2014/main" id="{3A391746-6AE2-47FE-A9B6-A37706BB8122}"/>
                </a:ext>
              </a:extLst>
            </p:cNvPr>
            <p:cNvSpPr>
              <a:spLocks noChangeArrowheads="1"/>
            </p:cNvSpPr>
            <p:nvPr/>
          </p:nvSpPr>
          <p:spPr bwMode="auto">
            <a:xfrm rot="7200000">
              <a:off x="1294405" y="7749868"/>
              <a:ext cx="154955" cy="154954"/>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7" name="Freeform 72">
              <a:extLst>
                <a:ext uri="{FF2B5EF4-FFF2-40B4-BE49-F238E27FC236}">
                  <a16:creationId xmlns:a16="http://schemas.microsoft.com/office/drawing/2014/main" id="{E6738EE0-BF80-42D2-A2BE-1D1FCEE564A1}"/>
                </a:ext>
              </a:extLst>
            </p:cNvPr>
            <p:cNvSpPr>
              <a:spLocks noChangeArrowheads="1"/>
            </p:cNvSpPr>
            <p:nvPr/>
          </p:nvSpPr>
          <p:spPr bwMode="auto">
            <a:xfrm rot="7200000">
              <a:off x="1624726" y="7369979"/>
              <a:ext cx="151175" cy="154955"/>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8" name="Freeform 73">
              <a:extLst>
                <a:ext uri="{FF2B5EF4-FFF2-40B4-BE49-F238E27FC236}">
                  <a16:creationId xmlns:a16="http://schemas.microsoft.com/office/drawing/2014/main" id="{487C24B5-A096-4DA9-8DDA-F2E01AFC5B7A}"/>
                </a:ext>
              </a:extLst>
            </p:cNvPr>
            <p:cNvSpPr>
              <a:spLocks noChangeArrowheads="1"/>
            </p:cNvSpPr>
            <p:nvPr/>
          </p:nvSpPr>
          <p:spPr bwMode="auto">
            <a:xfrm rot="7200000">
              <a:off x="1579706" y="7584010"/>
              <a:ext cx="151175" cy="154955"/>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9" name="Freeform 74">
              <a:extLst>
                <a:ext uri="{FF2B5EF4-FFF2-40B4-BE49-F238E27FC236}">
                  <a16:creationId xmlns:a16="http://schemas.microsoft.com/office/drawing/2014/main" id="{52D45EC9-6E2D-4E55-BE57-F119B969538A}"/>
                </a:ext>
              </a:extLst>
            </p:cNvPr>
            <p:cNvSpPr>
              <a:spLocks noChangeArrowheads="1"/>
            </p:cNvSpPr>
            <p:nvPr/>
          </p:nvSpPr>
          <p:spPr bwMode="auto">
            <a:xfrm rot="7200000">
              <a:off x="1523570" y="7123923"/>
              <a:ext cx="166292" cy="154955"/>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0" name="Freeform 75">
              <a:extLst>
                <a:ext uri="{FF2B5EF4-FFF2-40B4-BE49-F238E27FC236}">
                  <a16:creationId xmlns:a16="http://schemas.microsoft.com/office/drawing/2014/main" id="{FC221420-BC0D-4E44-86DF-E5AE1750C5FB}"/>
                </a:ext>
              </a:extLst>
            </p:cNvPr>
            <p:cNvSpPr>
              <a:spLocks noChangeArrowheads="1"/>
            </p:cNvSpPr>
            <p:nvPr/>
          </p:nvSpPr>
          <p:spPr bwMode="auto">
            <a:xfrm rot="7200000">
              <a:off x="1473310" y="7787698"/>
              <a:ext cx="154954" cy="154954"/>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1" name="Freeform 76">
              <a:extLst>
                <a:ext uri="{FF2B5EF4-FFF2-40B4-BE49-F238E27FC236}">
                  <a16:creationId xmlns:a16="http://schemas.microsoft.com/office/drawing/2014/main" id="{2D5E9241-B87B-425A-9E42-9787B5B420F9}"/>
                </a:ext>
              </a:extLst>
            </p:cNvPr>
            <p:cNvSpPr>
              <a:spLocks noChangeArrowheads="1"/>
            </p:cNvSpPr>
            <p:nvPr/>
          </p:nvSpPr>
          <p:spPr bwMode="auto">
            <a:xfrm rot="7200000">
              <a:off x="1132726" y="7001916"/>
              <a:ext cx="154955" cy="154954"/>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2" name="Freeform 77">
              <a:extLst>
                <a:ext uri="{FF2B5EF4-FFF2-40B4-BE49-F238E27FC236}">
                  <a16:creationId xmlns:a16="http://schemas.microsoft.com/office/drawing/2014/main" id="{58726D36-8C71-410F-BEC7-5BFDAB3F2E76}"/>
                </a:ext>
              </a:extLst>
            </p:cNvPr>
            <p:cNvSpPr>
              <a:spLocks noChangeArrowheads="1"/>
            </p:cNvSpPr>
            <p:nvPr/>
          </p:nvSpPr>
          <p:spPr bwMode="auto">
            <a:xfrm rot="7200000">
              <a:off x="1380519" y="6994127"/>
              <a:ext cx="154954" cy="151175"/>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3" name="Freeform 78">
              <a:extLst>
                <a:ext uri="{FF2B5EF4-FFF2-40B4-BE49-F238E27FC236}">
                  <a16:creationId xmlns:a16="http://schemas.microsoft.com/office/drawing/2014/main" id="{F65D325E-D2F7-461C-B5CB-AA293FE063A6}"/>
                </a:ext>
              </a:extLst>
            </p:cNvPr>
            <p:cNvSpPr>
              <a:spLocks noChangeArrowheads="1"/>
            </p:cNvSpPr>
            <p:nvPr/>
          </p:nvSpPr>
          <p:spPr bwMode="auto">
            <a:xfrm rot="7200000">
              <a:off x="907502" y="7314541"/>
              <a:ext cx="154954" cy="151175"/>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4" name="Freeform 79">
              <a:extLst>
                <a:ext uri="{FF2B5EF4-FFF2-40B4-BE49-F238E27FC236}">
                  <a16:creationId xmlns:a16="http://schemas.microsoft.com/office/drawing/2014/main" id="{CF61BE3C-77C2-4131-AEBB-435F17F4AF39}"/>
                </a:ext>
              </a:extLst>
            </p:cNvPr>
            <p:cNvSpPr>
              <a:spLocks noChangeArrowheads="1"/>
            </p:cNvSpPr>
            <p:nvPr/>
          </p:nvSpPr>
          <p:spPr bwMode="auto">
            <a:xfrm rot="7200000">
              <a:off x="889798" y="7551180"/>
              <a:ext cx="154955" cy="154955"/>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5" name="Freeform 80">
              <a:extLst>
                <a:ext uri="{FF2B5EF4-FFF2-40B4-BE49-F238E27FC236}">
                  <a16:creationId xmlns:a16="http://schemas.microsoft.com/office/drawing/2014/main" id="{4C1B8393-4D8C-42D8-B3B9-31B6B777BD56}"/>
                </a:ext>
              </a:extLst>
            </p:cNvPr>
            <p:cNvSpPr>
              <a:spLocks noChangeArrowheads="1"/>
            </p:cNvSpPr>
            <p:nvPr/>
          </p:nvSpPr>
          <p:spPr bwMode="auto">
            <a:xfrm rot="7200000">
              <a:off x="920346" y="7116048"/>
              <a:ext cx="151175" cy="154954"/>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6" name="Freeform 81">
              <a:extLst>
                <a:ext uri="{FF2B5EF4-FFF2-40B4-BE49-F238E27FC236}">
                  <a16:creationId xmlns:a16="http://schemas.microsoft.com/office/drawing/2014/main" id="{B948D932-06B6-4838-8E17-67B74A373A8D}"/>
                </a:ext>
              </a:extLst>
            </p:cNvPr>
            <p:cNvSpPr>
              <a:spLocks noChangeArrowheads="1"/>
            </p:cNvSpPr>
            <p:nvPr/>
          </p:nvSpPr>
          <p:spPr bwMode="auto">
            <a:xfrm rot="7200000">
              <a:off x="1356739" y="7331995"/>
              <a:ext cx="154955" cy="154955"/>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7" name="Freeform 82">
              <a:extLst>
                <a:ext uri="{FF2B5EF4-FFF2-40B4-BE49-F238E27FC236}">
                  <a16:creationId xmlns:a16="http://schemas.microsoft.com/office/drawing/2014/main" id="{C9E0CB56-EBFC-4949-83A4-A611A1D32CAA}"/>
                </a:ext>
              </a:extLst>
            </p:cNvPr>
            <p:cNvSpPr>
              <a:spLocks noChangeArrowheads="1"/>
            </p:cNvSpPr>
            <p:nvPr/>
          </p:nvSpPr>
          <p:spPr bwMode="auto">
            <a:xfrm rot="7200000">
              <a:off x="1302005" y="7532310"/>
              <a:ext cx="68029" cy="64251"/>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8" name="Freeform 83">
              <a:extLst>
                <a:ext uri="{FF2B5EF4-FFF2-40B4-BE49-F238E27FC236}">
                  <a16:creationId xmlns:a16="http://schemas.microsoft.com/office/drawing/2014/main" id="{2A38C280-55FF-4ED0-A4A8-D358BDC43862}"/>
                </a:ext>
              </a:extLst>
            </p:cNvPr>
            <p:cNvSpPr>
              <a:spLocks noChangeArrowheads="1"/>
            </p:cNvSpPr>
            <p:nvPr/>
          </p:nvSpPr>
          <p:spPr bwMode="auto">
            <a:xfrm rot="7200000">
              <a:off x="1197287" y="7371929"/>
              <a:ext cx="98263" cy="98263"/>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709" name="CuadroTexto 395">
            <a:extLst>
              <a:ext uri="{FF2B5EF4-FFF2-40B4-BE49-F238E27FC236}">
                <a16:creationId xmlns:a16="http://schemas.microsoft.com/office/drawing/2014/main" id="{90C0BF76-7A80-4C76-BBEE-4F78119ABF61}"/>
              </a:ext>
            </a:extLst>
          </p:cNvPr>
          <p:cNvSpPr txBox="1"/>
          <p:nvPr/>
        </p:nvSpPr>
        <p:spPr>
          <a:xfrm>
            <a:off x="2206583" y="7197799"/>
            <a:ext cx="3172930" cy="646331"/>
          </a:xfrm>
          <a:prstGeom prst="rect">
            <a:avLst/>
          </a:prstGeom>
          <a:noFill/>
        </p:spPr>
        <p:txBody>
          <a:bodyPr wrap="square" rtlCol="0">
            <a:spAutoFit/>
          </a:bodyPr>
          <a:lstStyle/>
          <a:p>
            <a:r>
              <a:rPr lang="en-US" b="1" dirty="0">
                <a:solidFill>
                  <a:schemeClr val="tx1">
                    <a:lumMod val="75000"/>
                  </a:schemeClr>
                </a:solidFill>
                <a:latin typeface="Lato Semibold" panose="020F0502020204030203" pitchFamily="34" charset="0"/>
                <a:ea typeface="Lato Semibold" panose="020F0502020204030203" pitchFamily="34" charset="0"/>
                <a:cs typeface="Lato Semibold" panose="020F0502020204030203" pitchFamily="34" charset="0"/>
              </a:rPr>
              <a:t>PAHO</a:t>
            </a:r>
          </a:p>
        </p:txBody>
      </p:sp>
      <p:grpSp>
        <p:nvGrpSpPr>
          <p:cNvPr id="710" name="Group 709">
            <a:extLst>
              <a:ext uri="{FF2B5EF4-FFF2-40B4-BE49-F238E27FC236}">
                <a16:creationId xmlns:a16="http://schemas.microsoft.com/office/drawing/2014/main" id="{C25259EC-C17D-410E-B704-8D1945018249}"/>
              </a:ext>
            </a:extLst>
          </p:cNvPr>
          <p:cNvGrpSpPr/>
          <p:nvPr/>
        </p:nvGrpSpPr>
        <p:grpSpPr>
          <a:xfrm>
            <a:off x="19637064" y="6274107"/>
            <a:ext cx="927896" cy="950414"/>
            <a:chOff x="18650866" y="11937172"/>
            <a:chExt cx="927896" cy="950414"/>
          </a:xfrm>
        </p:grpSpPr>
        <p:sp>
          <p:nvSpPr>
            <p:cNvPr id="711" name="Freeform 57">
              <a:extLst>
                <a:ext uri="{FF2B5EF4-FFF2-40B4-BE49-F238E27FC236}">
                  <a16:creationId xmlns:a16="http://schemas.microsoft.com/office/drawing/2014/main" id="{C1FB9156-6E07-48FC-BA2C-752294AE8329}"/>
                </a:ext>
              </a:extLst>
            </p:cNvPr>
            <p:cNvSpPr>
              <a:spLocks noChangeArrowheads="1"/>
            </p:cNvSpPr>
            <p:nvPr/>
          </p:nvSpPr>
          <p:spPr bwMode="auto">
            <a:xfrm rot="7200000">
              <a:off x="18780983" y="12175676"/>
              <a:ext cx="589581" cy="600918"/>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2" name="Freeform 58">
              <a:extLst>
                <a:ext uri="{FF2B5EF4-FFF2-40B4-BE49-F238E27FC236}">
                  <a16:creationId xmlns:a16="http://schemas.microsoft.com/office/drawing/2014/main" id="{5BB47D46-1A66-4713-B57E-4F9B85954653}"/>
                </a:ext>
              </a:extLst>
            </p:cNvPr>
            <p:cNvSpPr>
              <a:spLocks noChangeArrowheads="1"/>
            </p:cNvSpPr>
            <p:nvPr/>
          </p:nvSpPr>
          <p:spPr bwMode="auto">
            <a:xfrm rot="7200000">
              <a:off x="18842015" y="12051718"/>
              <a:ext cx="56689" cy="317467"/>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3" name="Freeform 59">
              <a:extLst>
                <a:ext uri="{FF2B5EF4-FFF2-40B4-BE49-F238E27FC236}">
                  <a16:creationId xmlns:a16="http://schemas.microsoft.com/office/drawing/2014/main" id="{13F2343C-1227-4807-AB01-540207E7A06C}"/>
                </a:ext>
              </a:extLst>
            </p:cNvPr>
            <p:cNvSpPr>
              <a:spLocks noChangeArrowheads="1"/>
            </p:cNvSpPr>
            <p:nvPr/>
          </p:nvSpPr>
          <p:spPr bwMode="auto">
            <a:xfrm rot="7200000">
              <a:off x="19259509" y="12177576"/>
              <a:ext cx="272115" cy="196528"/>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4" name="Freeform 60">
              <a:extLst>
                <a:ext uri="{FF2B5EF4-FFF2-40B4-BE49-F238E27FC236}">
                  <a16:creationId xmlns:a16="http://schemas.microsoft.com/office/drawing/2014/main" id="{539C7B9E-7D31-49CD-BB1C-F4230ECBBD3A}"/>
                </a:ext>
              </a:extLst>
            </p:cNvPr>
            <p:cNvSpPr>
              <a:spLocks noChangeArrowheads="1"/>
            </p:cNvSpPr>
            <p:nvPr/>
          </p:nvSpPr>
          <p:spPr bwMode="auto">
            <a:xfrm rot="7200000">
              <a:off x="19137774" y="12523807"/>
              <a:ext cx="196528" cy="30613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5" name="Freeform 61">
              <a:extLst>
                <a:ext uri="{FF2B5EF4-FFF2-40B4-BE49-F238E27FC236}">
                  <a16:creationId xmlns:a16="http://schemas.microsoft.com/office/drawing/2014/main" id="{3B007FA4-4415-46AD-B55C-641C22ECD38C}"/>
                </a:ext>
              </a:extLst>
            </p:cNvPr>
            <p:cNvSpPr>
              <a:spLocks noChangeArrowheads="1"/>
            </p:cNvSpPr>
            <p:nvPr/>
          </p:nvSpPr>
          <p:spPr bwMode="auto">
            <a:xfrm rot="7200000">
              <a:off x="19059064" y="12061008"/>
              <a:ext cx="238101" cy="86926"/>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 name="Freeform 62">
              <a:extLst>
                <a:ext uri="{FF2B5EF4-FFF2-40B4-BE49-F238E27FC236}">
                  <a16:creationId xmlns:a16="http://schemas.microsoft.com/office/drawing/2014/main" id="{85B8AF10-226B-41F9-87A7-301611591DEB}"/>
                </a:ext>
              </a:extLst>
            </p:cNvPr>
            <p:cNvSpPr>
              <a:spLocks noChangeArrowheads="1"/>
            </p:cNvSpPr>
            <p:nvPr/>
          </p:nvSpPr>
          <p:spPr bwMode="auto">
            <a:xfrm rot="7200000">
              <a:off x="19268298" y="12334442"/>
              <a:ext cx="75588" cy="381718"/>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 name="Freeform 63">
              <a:extLst>
                <a:ext uri="{FF2B5EF4-FFF2-40B4-BE49-F238E27FC236}">
                  <a16:creationId xmlns:a16="http://schemas.microsoft.com/office/drawing/2014/main" id="{0830DD9A-9B29-4798-8945-EBB10AC5226E}"/>
                </a:ext>
              </a:extLst>
            </p:cNvPr>
            <p:cNvSpPr>
              <a:spLocks noChangeArrowheads="1"/>
            </p:cNvSpPr>
            <p:nvPr/>
          </p:nvSpPr>
          <p:spPr bwMode="auto">
            <a:xfrm rot="7200000">
              <a:off x="18866512" y="12558156"/>
              <a:ext cx="415730" cy="207866"/>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8" name="Freeform 64">
              <a:extLst>
                <a:ext uri="{FF2B5EF4-FFF2-40B4-BE49-F238E27FC236}">
                  <a16:creationId xmlns:a16="http://schemas.microsoft.com/office/drawing/2014/main" id="{0CAA0B29-BF15-4BA4-8280-937DA4033127}"/>
                </a:ext>
              </a:extLst>
            </p:cNvPr>
            <p:cNvSpPr>
              <a:spLocks noChangeArrowheads="1"/>
            </p:cNvSpPr>
            <p:nvPr/>
          </p:nvSpPr>
          <p:spPr bwMode="auto">
            <a:xfrm rot="7200000">
              <a:off x="18938704" y="12005393"/>
              <a:ext cx="185188" cy="23810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 name="Freeform 65">
              <a:extLst>
                <a:ext uri="{FF2B5EF4-FFF2-40B4-BE49-F238E27FC236}">
                  <a16:creationId xmlns:a16="http://schemas.microsoft.com/office/drawing/2014/main" id="{8D83370D-053C-4ECE-AEFD-00493E1500B4}"/>
                </a:ext>
              </a:extLst>
            </p:cNvPr>
            <p:cNvSpPr>
              <a:spLocks noChangeArrowheads="1"/>
            </p:cNvSpPr>
            <p:nvPr/>
          </p:nvSpPr>
          <p:spPr bwMode="auto">
            <a:xfrm rot="7200000">
              <a:off x="18819215" y="12211576"/>
              <a:ext cx="151175" cy="283454"/>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 name="Freeform 66">
              <a:extLst>
                <a:ext uri="{FF2B5EF4-FFF2-40B4-BE49-F238E27FC236}">
                  <a16:creationId xmlns:a16="http://schemas.microsoft.com/office/drawing/2014/main" id="{4BBD8274-0526-4B97-942C-34A38A2274BF}"/>
                </a:ext>
              </a:extLst>
            </p:cNvPr>
            <p:cNvSpPr>
              <a:spLocks noChangeArrowheads="1"/>
            </p:cNvSpPr>
            <p:nvPr/>
          </p:nvSpPr>
          <p:spPr bwMode="auto">
            <a:xfrm rot="7200000">
              <a:off x="18743269" y="12392963"/>
              <a:ext cx="283454" cy="219203"/>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 name="Freeform 67">
              <a:extLst>
                <a:ext uri="{FF2B5EF4-FFF2-40B4-BE49-F238E27FC236}">
                  <a16:creationId xmlns:a16="http://schemas.microsoft.com/office/drawing/2014/main" id="{C3C22CC3-2D54-48F3-B336-8314238214F3}"/>
                </a:ext>
              </a:extLst>
            </p:cNvPr>
            <p:cNvSpPr>
              <a:spLocks noChangeArrowheads="1"/>
            </p:cNvSpPr>
            <p:nvPr/>
          </p:nvSpPr>
          <p:spPr bwMode="auto">
            <a:xfrm rot="7200000">
              <a:off x="19172794" y="12165733"/>
              <a:ext cx="219203" cy="98263"/>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 name="Freeform 68">
              <a:extLst>
                <a:ext uri="{FF2B5EF4-FFF2-40B4-BE49-F238E27FC236}">
                  <a16:creationId xmlns:a16="http://schemas.microsoft.com/office/drawing/2014/main" id="{46BE31CB-48EC-4EA9-ADFB-E65D3284ACCC}"/>
                </a:ext>
              </a:extLst>
            </p:cNvPr>
            <p:cNvSpPr>
              <a:spLocks noChangeArrowheads="1"/>
            </p:cNvSpPr>
            <p:nvPr/>
          </p:nvSpPr>
          <p:spPr bwMode="auto">
            <a:xfrm rot="7200000">
              <a:off x="19279653" y="12280426"/>
              <a:ext cx="143617" cy="219203"/>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3" name="Freeform 69">
              <a:extLst>
                <a:ext uri="{FF2B5EF4-FFF2-40B4-BE49-F238E27FC236}">
                  <a16:creationId xmlns:a16="http://schemas.microsoft.com/office/drawing/2014/main" id="{7B7663DD-471A-4919-B656-C593BDD55437}"/>
                </a:ext>
              </a:extLst>
            </p:cNvPr>
            <p:cNvSpPr>
              <a:spLocks noChangeArrowheads="1"/>
            </p:cNvSpPr>
            <p:nvPr/>
          </p:nvSpPr>
          <p:spPr bwMode="auto">
            <a:xfrm rot="7200000">
              <a:off x="18837393" y="12710723"/>
              <a:ext cx="162512" cy="154955"/>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4" name="Freeform 70">
              <a:extLst>
                <a:ext uri="{FF2B5EF4-FFF2-40B4-BE49-F238E27FC236}">
                  <a16:creationId xmlns:a16="http://schemas.microsoft.com/office/drawing/2014/main" id="{97201B25-16F9-4FF2-9565-56C6F9DD97B4}"/>
                </a:ext>
              </a:extLst>
            </p:cNvPr>
            <p:cNvSpPr>
              <a:spLocks noChangeArrowheads="1"/>
            </p:cNvSpPr>
            <p:nvPr/>
          </p:nvSpPr>
          <p:spPr bwMode="auto">
            <a:xfrm rot="7200000">
              <a:off x="19425697" y="12142370"/>
              <a:ext cx="154955" cy="151175"/>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5" name="Freeform 71">
              <a:extLst>
                <a:ext uri="{FF2B5EF4-FFF2-40B4-BE49-F238E27FC236}">
                  <a16:creationId xmlns:a16="http://schemas.microsoft.com/office/drawing/2014/main" id="{268B830E-57EA-4985-AE8E-891F756C5C79}"/>
                </a:ext>
              </a:extLst>
            </p:cNvPr>
            <p:cNvSpPr>
              <a:spLocks noChangeArrowheads="1"/>
            </p:cNvSpPr>
            <p:nvPr/>
          </p:nvSpPr>
          <p:spPr bwMode="auto">
            <a:xfrm rot="7200000">
              <a:off x="19055473" y="12694802"/>
              <a:ext cx="154955" cy="154954"/>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6" name="Freeform 72">
              <a:extLst>
                <a:ext uri="{FF2B5EF4-FFF2-40B4-BE49-F238E27FC236}">
                  <a16:creationId xmlns:a16="http://schemas.microsoft.com/office/drawing/2014/main" id="{8E8552E3-C420-44AB-8617-C21D8E0E50EC}"/>
                </a:ext>
              </a:extLst>
            </p:cNvPr>
            <p:cNvSpPr>
              <a:spLocks noChangeArrowheads="1"/>
            </p:cNvSpPr>
            <p:nvPr/>
          </p:nvSpPr>
          <p:spPr bwMode="auto">
            <a:xfrm rot="7200000">
              <a:off x="19385794" y="12314913"/>
              <a:ext cx="151175" cy="154955"/>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7" name="Freeform 73">
              <a:extLst>
                <a:ext uri="{FF2B5EF4-FFF2-40B4-BE49-F238E27FC236}">
                  <a16:creationId xmlns:a16="http://schemas.microsoft.com/office/drawing/2014/main" id="{2258D2B7-FBC6-41F9-A54A-6481CB3B7D1D}"/>
                </a:ext>
              </a:extLst>
            </p:cNvPr>
            <p:cNvSpPr>
              <a:spLocks noChangeArrowheads="1"/>
            </p:cNvSpPr>
            <p:nvPr/>
          </p:nvSpPr>
          <p:spPr bwMode="auto">
            <a:xfrm rot="7200000">
              <a:off x="19340774" y="12528944"/>
              <a:ext cx="151175" cy="154955"/>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8" name="Freeform 74">
              <a:extLst>
                <a:ext uri="{FF2B5EF4-FFF2-40B4-BE49-F238E27FC236}">
                  <a16:creationId xmlns:a16="http://schemas.microsoft.com/office/drawing/2014/main" id="{FFAE99FD-31B4-4A31-A6B7-201341FD22B1}"/>
                </a:ext>
              </a:extLst>
            </p:cNvPr>
            <p:cNvSpPr>
              <a:spLocks noChangeArrowheads="1"/>
            </p:cNvSpPr>
            <p:nvPr/>
          </p:nvSpPr>
          <p:spPr bwMode="auto">
            <a:xfrm rot="7200000">
              <a:off x="19284638" y="12068857"/>
              <a:ext cx="166292" cy="154955"/>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9" name="Freeform 75">
              <a:extLst>
                <a:ext uri="{FF2B5EF4-FFF2-40B4-BE49-F238E27FC236}">
                  <a16:creationId xmlns:a16="http://schemas.microsoft.com/office/drawing/2014/main" id="{C0652F9C-4470-434C-9038-3142E4A7AFE7}"/>
                </a:ext>
              </a:extLst>
            </p:cNvPr>
            <p:cNvSpPr>
              <a:spLocks noChangeArrowheads="1"/>
            </p:cNvSpPr>
            <p:nvPr/>
          </p:nvSpPr>
          <p:spPr bwMode="auto">
            <a:xfrm rot="7200000">
              <a:off x="19234378" y="12732632"/>
              <a:ext cx="154954" cy="154954"/>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30" name="Freeform 76">
              <a:extLst>
                <a:ext uri="{FF2B5EF4-FFF2-40B4-BE49-F238E27FC236}">
                  <a16:creationId xmlns:a16="http://schemas.microsoft.com/office/drawing/2014/main" id="{79A94F49-B3C5-48CD-B29F-B1252B5F9DCA}"/>
                </a:ext>
              </a:extLst>
            </p:cNvPr>
            <p:cNvSpPr>
              <a:spLocks noChangeArrowheads="1"/>
            </p:cNvSpPr>
            <p:nvPr/>
          </p:nvSpPr>
          <p:spPr bwMode="auto">
            <a:xfrm rot="7200000">
              <a:off x="18893794" y="11946850"/>
              <a:ext cx="154955" cy="154954"/>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31" name="Freeform 77">
              <a:extLst>
                <a:ext uri="{FF2B5EF4-FFF2-40B4-BE49-F238E27FC236}">
                  <a16:creationId xmlns:a16="http://schemas.microsoft.com/office/drawing/2014/main" id="{4F0ABC40-BCD5-4E86-A6CE-B4D9E61AB9AF}"/>
                </a:ext>
              </a:extLst>
            </p:cNvPr>
            <p:cNvSpPr>
              <a:spLocks noChangeArrowheads="1"/>
            </p:cNvSpPr>
            <p:nvPr/>
          </p:nvSpPr>
          <p:spPr bwMode="auto">
            <a:xfrm rot="7200000">
              <a:off x="19141587" y="11939061"/>
              <a:ext cx="154954" cy="151175"/>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32" name="Freeform 78">
              <a:extLst>
                <a:ext uri="{FF2B5EF4-FFF2-40B4-BE49-F238E27FC236}">
                  <a16:creationId xmlns:a16="http://schemas.microsoft.com/office/drawing/2014/main" id="{5854D5D0-5516-4F02-83CB-C3B18EB3B6DF}"/>
                </a:ext>
              </a:extLst>
            </p:cNvPr>
            <p:cNvSpPr>
              <a:spLocks noChangeArrowheads="1"/>
            </p:cNvSpPr>
            <p:nvPr/>
          </p:nvSpPr>
          <p:spPr bwMode="auto">
            <a:xfrm rot="7200000">
              <a:off x="18668570" y="12259475"/>
              <a:ext cx="154954" cy="151175"/>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33" name="Freeform 79">
              <a:extLst>
                <a:ext uri="{FF2B5EF4-FFF2-40B4-BE49-F238E27FC236}">
                  <a16:creationId xmlns:a16="http://schemas.microsoft.com/office/drawing/2014/main" id="{25786EBB-CA11-42FC-BE3E-41D359714AE0}"/>
                </a:ext>
              </a:extLst>
            </p:cNvPr>
            <p:cNvSpPr>
              <a:spLocks noChangeArrowheads="1"/>
            </p:cNvSpPr>
            <p:nvPr/>
          </p:nvSpPr>
          <p:spPr bwMode="auto">
            <a:xfrm rot="7200000">
              <a:off x="18650866" y="12496114"/>
              <a:ext cx="154955" cy="154955"/>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34" name="Freeform 80">
              <a:extLst>
                <a:ext uri="{FF2B5EF4-FFF2-40B4-BE49-F238E27FC236}">
                  <a16:creationId xmlns:a16="http://schemas.microsoft.com/office/drawing/2014/main" id="{2AC515E8-8F52-4375-BDB1-DBD2F6E5DA76}"/>
                </a:ext>
              </a:extLst>
            </p:cNvPr>
            <p:cNvSpPr>
              <a:spLocks noChangeArrowheads="1"/>
            </p:cNvSpPr>
            <p:nvPr/>
          </p:nvSpPr>
          <p:spPr bwMode="auto">
            <a:xfrm rot="7200000">
              <a:off x="18681414" y="12060982"/>
              <a:ext cx="151175" cy="154954"/>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35" name="Freeform 81">
              <a:extLst>
                <a:ext uri="{FF2B5EF4-FFF2-40B4-BE49-F238E27FC236}">
                  <a16:creationId xmlns:a16="http://schemas.microsoft.com/office/drawing/2014/main" id="{70946EB7-FEDE-45FB-A36A-B927DEA41259}"/>
                </a:ext>
              </a:extLst>
            </p:cNvPr>
            <p:cNvSpPr>
              <a:spLocks noChangeArrowheads="1"/>
            </p:cNvSpPr>
            <p:nvPr/>
          </p:nvSpPr>
          <p:spPr bwMode="auto">
            <a:xfrm rot="7200000">
              <a:off x="19117807" y="12276929"/>
              <a:ext cx="154955" cy="154955"/>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36" name="Freeform 82">
              <a:extLst>
                <a:ext uri="{FF2B5EF4-FFF2-40B4-BE49-F238E27FC236}">
                  <a16:creationId xmlns:a16="http://schemas.microsoft.com/office/drawing/2014/main" id="{668C0F21-073A-4097-AD9E-828116EBF5A1}"/>
                </a:ext>
              </a:extLst>
            </p:cNvPr>
            <p:cNvSpPr>
              <a:spLocks noChangeArrowheads="1"/>
            </p:cNvSpPr>
            <p:nvPr/>
          </p:nvSpPr>
          <p:spPr bwMode="auto">
            <a:xfrm rot="7200000">
              <a:off x="19063073" y="12477244"/>
              <a:ext cx="68029" cy="64251"/>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37" name="Freeform 83">
              <a:extLst>
                <a:ext uri="{FF2B5EF4-FFF2-40B4-BE49-F238E27FC236}">
                  <a16:creationId xmlns:a16="http://schemas.microsoft.com/office/drawing/2014/main" id="{02153853-D8D7-4EDB-8996-258A51973BE0}"/>
                </a:ext>
              </a:extLst>
            </p:cNvPr>
            <p:cNvSpPr>
              <a:spLocks noChangeArrowheads="1"/>
            </p:cNvSpPr>
            <p:nvPr/>
          </p:nvSpPr>
          <p:spPr bwMode="auto">
            <a:xfrm rot="7200000">
              <a:off x="18958355" y="12316863"/>
              <a:ext cx="98263" cy="98263"/>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38" name="Group 737">
            <a:extLst>
              <a:ext uri="{FF2B5EF4-FFF2-40B4-BE49-F238E27FC236}">
                <a16:creationId xmlns:a16="http://schemas.microsoft.com/office/drawing/2014/main" id="{749534B8-F535-4314-AE01-E1CC993B70D4}"/>
              </a:ext>
            </a:extLst>
          </p:cNvPr>
          <p:cNvGrpSpPr/>
          <p:nvPr/>
        </p:nvGrpSpPr>
        <p:grpSpPr>
          <a:xfrm>
            <a:off x="891042" y="8886417"/>
            <a:ext cx="927896" cy="950414"/>
            <a:chOff x="18650866" y="11937172"/>
            <a:chExt cx="927896" cy="950414"/>
          </a:xfrm>
        </p:grpSpPr>
        <p:sp>
          <p:nvSpPr>
            <p:cNvPr id="739" name="Freeform 57">
              <a:extLst>
                <a:ext uri="{FF2B5EF4-FFF2-40B4-BE49-F238E27FC236}">
                  <a16:creationId xmlns:a16="http://schemas.microsoft.com/office/drawing/2014/main" id="{14CEA884-BCF6-425A-A831-E355BBAA65BD}"/>
                </a:ext>
              </a:extLst>
            </p:cNvPr>
            <p:cNvSpPr>
              <a:spLocks noChangeArrowheads="1"/>
            </p:cNvSpPr>
            <p:nvPr/>
          </p:nvSpPr>
          <p:spPr bwMode="auto">
            <a:xfrm rot="7200000">
              <a:off x="18780983" y="12175676"/>
              <a:ext cx="589581" cy="600918"/>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0" name="Freeform 58">
              <a:extLst>
                <a:ext uri="{FF2B5EF4-FFF2-40B4-BE49-F238E27FC236}">
                  <a16:creationId xmlns:a16="http://schemas.microsoft.com/office/drawing/2014/main" id="{7A808100-C29D-4C52-8582-9C4A242DF0C4}"/>
                </a:ext>
              </a:extLst>
            </p:cNvPr>
            <p:cNvSpPr>
              <a:spLocks noChangeArrowheads="1"/>
            </p:cNvSpPr>
            <p:nvPr/>
          </p:nvSpPr>
          <p:spPr bwMode="auto">
            <a:xfrm rot="7200000">
              <a:off x="18842015" y="12051718"/>
              <a:ext cx="56689" cy="317467"/>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1" name="Freeform 59">
              <a:extLst>
                <a:ext uri="{FF2B5EF4-FFF2-40B4-BE49-F238E27FC236}">
                  <a16:creationId xmlns:a16="http://schemas.microsoft.com/office/drawing/2014/main" id="{A2DDBF2B-D844-486B-8443-104154B76E74}"/>
                </a:ext>
              </a:extLst>
            </p:cNvPr>
            <p:cNvSpPr>
              <a:spLocks noChangeArrowheads="1"/>
            </p:cNvSpPr>
            <p:nvPr/>
          </p:nvSpPr>
          <p:spPr bwMode="auto">
            <a:xfrm rot="7200000">
              <a:off x="19259509" y="12177576"/>
              <a:ext cx="272115" cy="196528"/>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2" name="Freeform 60">
              <a:extLst>
                <a:ext uri="{FF2B5EF4-FFF2-40B4-BE49-F238E27FC236}">
                  <a16:creationId xmlns:a16="http://schemas.microsoft.com/office/drawing/2014/main" id="{8D512DE8-58D0-43A5-BAE6-A7C636AFCF6D}"/>
                </a:ext>
              </a:extLst>
            </p:cNvPr>
            <p:cNvSpPr>
              <a:spLocks noChangeArrowheads="1"/>
            </p:cNvSpPr>
            <p:nvPr/>
          </p:nvSpPr>
          <p:spPr bwMode="auto">
            <a:xfrm rot="7200000">
              <a:off x="19137774" y="12523807"/>
              <a:ext cx="196528" cy="30613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3" name="Freeform 61">
              <a:extLst>
                <a:ext uri="{FF2B5EF4-FFF2-40B4-BE49-F238E27FC236}">
                  <a16:creationId xmlns:a16="http://schemas.microsoft.com/office/drawing/2014/main" id="{47AB6DBF-BE8E-45E4-84DE-F7D31CFA9F7A}"/>
                </a:ext>
              </a:extLst>
            </p:cNvPr>
            <p:cNvSpPr>
              <a:spLocks noChangeArrowheads="1"/>
            </p:cNvSpPr>
            <p:nvPr/>
          </p:nvSpPr>
          <p:spPr bwMode="auto">
            <a:xfrm rot="7200000">
              <a:off x="19059064" y="12061008"/>
              <a:ext cx="238101" cy="86926"/>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4" name="Freeform 62">
              <a:extLst>
                <a:ext uri="{FF2B5EF4-FFF2-40B4-BE49-F238E27FC236}">
                  <a16:creationId xmlns:a16="http://schemas.microsoft.com/office/drawing/2014/main" id="{9E70E3DB-88DE-4CB5-A164-6CA35825310B}"/>
                </a:ext>
              </a:extLst>
            </p:cNvPr>
            <p:cNvSpPr>
              <a:spLocks noChangeArrowheads="1"/>
            </p:cNvSpPr>
            <p:nvPr/>
          </p:nvSpPr>
          <p:spPr bwMode="auto">
            <a:xfrm rot="7200000">
              <a:off x="19268298" y="12334442"/>
              <a:ext cx="75588" cy="381718"/>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5" name="Freeform 63">
              <a:extLst>
                <a:ext uri="{FF2B5EF4-FFF2-40B4-BE49-F238E27FC236}">
                  <a16:creationId xmlns:a16="http://schemas.microsoft.com/office/drawing/2014/main" id="{97DD2877-523B-402F-BF2D-DB0550A3ED4E}"/>
                </a:ext>
              </a:extLst>
            </p:cNvPr>
            <p:cNvSpPr>
              <a:spLocks noChangeArrowheads="1"/>
            </p:cNvSpPr>
            <p:nvPr/>
          </p:nvSpPr>
          <p:spPr bwMode="auto">
            <a:xfrm rot="7200000">
              <a:off x="18866512" y="12558156"/>
              <a:ext cx="415730" cy="207866"/>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6" name="Freeform 64">
              <a:extLst>
                <a:ext uri="{FF2B5EF4-FFF2-40B4-BE49-F238E27FC236}">
                  <a16:creationId xmlns:a16="http://schemas.microsoft.com/office/drawing/2014/main" id="{6233CE98-8531-4104-BEBB-F095D264A686}"/>
                </a:ext>
              </a:extLst>
            </p:cNvPr>
            <p:cNvSpPr>
              <a:spLocks noChangeArrowheads="1"/>
            </p:cNvSpPr>
            <p:nvPr/>
          </p:nvSpPr>
          <p:spPr bwMode="auto">
            <a:xfrm rot="7200000">
              <a:off x="18938704" y="12005393"/>
              <a:ext cx="185188" cy="23810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7" name="Freeform 65">
              <a:extLst>
                <a:ext uri="{FF2B5EF4-FFF2-40B4-BE49-F238E27FC236}">
                  <a16:creationId xmlns:a16="http://schemas.microsoft.com/office/drawing/2014/main" id="{3A25394C-87DC-44F9-9850-55D42FB34A57}"/>
                </a:ext>
              </a:extLst>
            </p:cNvPr>
            <p:cNvSpPr>
              <a:spLocks noChangeArrowheads="1"/>
            </p:cNvSpPr>
            <p:nvPr/>
          </p:nvSpPr>
          <p:spPr bwMode="auto">
            <a:xfrm rot="7200000">
              <a:off x="18819215" y="12211576"/>
              <a:ext cx="151175" cy="283454"/>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8" name="Freeform 66">
              <a:extLst>
                <a:ext uri="{FF2B5EF4-FFF2-40B4-BE49-F238E27FC236}">
                  <a16:creationId xmlns:a16="http://schemas.microsoft.com/office/drawing/2014/main" id="{F20108F4-8FFA-4EBB-A0A8-89BEBFA13F0F}"/>
                </a:ext>
              </a:extLst>
            </p:cNvPr>
            <p:cNvSpPr>
              <a:spLocks noChangeArrowheads="1"/>
            </p:cNvSpPr>
            <p:nvPr/>
          </p:nvSpPr>
          <p:spPr bwMode="auto">
            <a:xfrm rot="7200000">
              <a:off x="18743269" y="12392963"/>
              <a:ext cx="283454" cy="219203"/>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9" name="Freeform 67">
              <a:extLst>
                <a:ext uri="{FF2B5EF4-FFF2-40B4-BE49-F238E27FC236}">
                  <a16:creationId xmlns:a16="http://schemas.microsoft.com/office/drawing/2014/main" id="{307688EB-3A58-43D8-B2F9-65BC2F0EDD1A}"/>
                </a:ext>
              </a:extLst>
            </p:cNvPr>
            <p:cNvSpPr>
              <a:spLocks noChangeArrowheads="1"/>
            </p:cNvSpPr>
            <p:nvPr/>
          </p:nvSpPr>
          <p:spPr bwMode="auto">
            <a:xfrm rot="7200000">
              <a:off x="19172794" y="12165733"/>
              <a:ext cx="219203" cy="98263"/>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0" name="Freeform 68">
              <a:extLst>
                <a:ext uri="{FF2B5EF4-FFF2-40B4-BE49-F238E27FC236}">
                  <a16:creationId xmlns:a16="http://schemas.microsoft.com/office/drawing/2014/main" id="{72D1AC66-5353-4849-BFEC-97D7BC1D6CEC}"/>
                </a:ext>
              </a:extLst>
            </p:cNvPr>
            <p:cNvSpPr>
              <a:spLocks noChangeArrowheads="1"/>
            </p:cNvSpPr>
            <p:nvPr/>
          </p:nvSpPr>
          <p:spPr bwMode="auto">
            <a:xfrm rot="7200000">
              <a:off x="19279653" y="12280426"/>
              <a:ext cx="143617" cy="219203"/>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1" name="Freeform 69">
              <a:extLst>
                <a:ext uri="{FF2B5EF4-FFF2-40B4-BE49-F238E27FC236}">
                  <a16:creationId xmlns:a16="http://schemas.microsoft.com/office/drawing/2014/main" id="{33EE2FAF-3958-41A3-92B8-3EAEA6EA1578}"/>
                </a:ext>
              </a:extLst>
            </p:cNvPr>
            <p:cNvSpPr>
              <a:spLocks noChangeArrowheads="1"/>
            </p:cNvSpPr>
            <p:nvPr/>
          </p:nvSpPr>
          <p:spPr bwMode="auto">
            <a:xfrm rot="7200000">
              <a:off x="18837393" y="12710723"/>
              <a:ext cx="162512" cy="154955"/>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2" name="Freeform 70">
              <a:extLst>
                <a:ext uri="{FF2B5EF4-FFF2-40B4-BE49-F238E27FC236}">
                  <a16:creationId xmlns:a16="http://schemas.microsoft.com/office/drawing/2014/main" id="{1A2E864B-8FDE-42EE-8A9A-57E897259024}"/>
                </a:ext>
              </a:extLst>
            </p:cNvPr>
            <p:cNvSpPr>
              <a:spLocks noChangeArrowheads="1"/>
            </p:cNvSpPr>
            <p:nvPr/>
          </p:nvSpPr>
          <p:spPr bwMode="auto">
            <a:xfrm rot="7200000">
              <a:off x="19425697" y="12142370"/>
              <a:ext cx="154955" cy="151175"/>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3" name="Freeform 71">
              <a:extLst>
                <a:ext uri="{FF2B5EF4-FFF2-40B4-BE49-F238E27FC236}">
                  <a16:creationId xmlns:a16="http://schemas.microsoft.com/office/drawing/2014/main" id="{554046C5-ED6D-4B33-B7D2-818471A9AEC6}"/>
                </a:ext>
              </a:extLst>
            </p:cNvPr>
            <p:cNvSpPr>
              <a:spLocks noChangeArrowheads="1"/>
            </p:cNvSpPr>
            <p:nvPr/>
          </p:nvSpPr>
          <p:spPr bwMode="auto">
            <a:xfrm rot="7200000">
              <a:off x="19055473" y="12694802"/>
              <a:ext cx="154955" cy="154954"/>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4" name="Freeform 72">
              <a:extLst>
                <a:ext uri="{FF2B5EF4-FFF2-40B4-BE49-F238E27FC236}">
                  <a16:creationId xmlns:a16="http://schemas.microsoft.com/office/drawing/2014/main" id="{4E72AF4E-1481-4B06-BE13-56ED1D91EB57}"/>
                </a:ext>
              </a:extLst>
            </p:cNvPr>
            <p:cNvSpPr>
              <a:spLocks noChangeArrowheads="1"/>
            </p:cNvSpPr>
            <p:nvPr/>
          </p:nvSpPr>
          <p:spPr bwMode="auto">
            <a:xfrm rot="7200000">
              <a:off x="19385794" y="12314913"/>
              <a:ext cx="151175" cy="154955"/>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5" name="Freeform 73">
              <a:extLst>
                <a:ext uri="{FF2B5EF4-FFF2-40B4-BE49-F238E27FC236}">
                  <a16:creationId xmlns:a16="http://schemas.microsoft.com/office/drawing/2014/main" id="{D97E2DA0-C67C-42C8-84D9-7DA89E7A57E5}"/>
                </a:ext>
              </a:extLst>
            </p:cNvPr>
            <p:cNvSpPr>
              <a:spLocks noChangeArrowheads="1"/>
            </p:cNvSpPr>
            <p:nvPr/>
          </p:nvSpPr>
          <p:spPr bwMode="auto">
            <a:xfrm rot="7200000">
              <a:off x="19340774" y="12528944"/>
              <a:ext cx="151175" cy="154955"/>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6" name="Freeform 74">
              <a:extLst>
                <a:ext uri="{FF2B5EF4-FFF2-40B4-BE49-F238E27FC236}">
                  <a16:creationId xmlns:a16="http://schemas.microsoft.com/office/drawing/2014/main" id="{994D2937-80F8-49EE-B9F0-04B63BEB15E9}"/>
                </a:ext>
              </a:extLst>
            </p:cNvPr>
            <p:cNvSpPr>
              <a:spLocks noChangeArrowheads="1"/>
            </p:cNvSpPr>
            <p:nvPr/>
          </p:nvSpPr>
          <p:spPr bwMode="auto">
            <a:xfrm rot="7200000">
              <a:off x="19284638" y="12068857"/>
              <a:ext cx="166292" cy="154955"/>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7" name="Freeform 75">
              <a:extLst>
                <a:ext uri="{FF2B5EF4-FFF2-40B4-BE49-F238E27FC236}">
                  <a16:creationId xmlns:a16="http://schemas.microsoft.com/office/drawing/2014/main" id="{955A6A52-BE46-420F-9D68-D71E9F9B19D0}"/>
                </a:ext>
              </a:extLst>
            </p:cNvPr>
            <p:cNvSpPr>
              <a:spLocks noChangeArrowheads="1"/>
            </p:cNvSpPr>
            <p:nvPr/>
          </p:nvSpPr>
          <p:spPr bwMode="auto">
            <a:xfrm rot="7200000">
              <a:off x="19234378" y="12732632"/>
              <a:ext cx="154954" cy="154954"/>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8" name="Freeform 76">
              <a:extLst>
                <a:ext uri="{FF2B5EF4-FFF2-40B4-BE49-F238E27FC236}">
                  <a16:creationId xmlns:a16="http://schemas.microsoft.com/office/drawing/2014/main" id="{81AFB725-4BCB-4168-9DA0-B28C9AE8E8C6}"/>
                </a:ext>
              </a:extLst>
            </p:cNvPr>
            <p:cNvSpPr>
              <a:spLocks noChangeArrowheads="1"/>
            </p:cNvSpPr>
            <p:nvPr/>
          </p:nvSpPr>
          <p:spPr bwMode="auto">
            <a:xfrm rot="7200000">
              <a:off x="18893794" y="11946850"/>
              <a:ext cx="154955" cy="154954"/>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59" name="Freeform 77">
              <a:extLst>
                <a:ext uri="{FF2B5EF4-FFF2-40B4-BE49-F238E27FC236}">
                  <a16:creationId xmlns:a16="http://schemas.microsoft.com/office/drawing/2014/main" id="{B65D0D01-ACFA-4679-A103-4FB1ED946B2E}"/>
                </a:ext>
              </a:extLst>
            </p:cNvPr>
            <p:cNvSpPr>
              <a:spLocks noChangeArrowheads="1"/>
            </p:cNvSpPr>
            <p:nvPr/>
          </p:nvSpPr>
          <p:spPr bwMode="auto">
            <a:xfrm rot="7200000">
              <a:off x="19141587" y="11939061"/>
              <a:ext cx="154954" cy="151175"/>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0" name="Freeform 78">
              <a:extLst>
                <a:ext uri="{FF2B5EF4-FFF2-40B4-BE49-F238E27FC236}">
                  <a16:creationId xmlns:a16="http://schemas.microsoft.com/office/drawing/2014/main" id="{215DF2FF-23F6-48B2-93D6-A9C57506B20D}"/>
                </a:ext>
              </a:extLst>
            </p:cNvPr>
            <p:cNvSpPr>
              <a:spLocks noChangeArrowheads="1"/>
            </p:cNvSpPr>
            <p:nvPr/>
          </p:nvSpPr>
          <p:spPr bwMode="auto">
            <a:xfrm rot="7200000">
              <a:off x="18668570" y="12259475"/>
              <a:ext cx="154954" cy="151175"/>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1" name="Freeform 79">
              <a:extLst>
                <a:ext uri="{FF2B5EF4-FFF2-40B4-BE49-F238E27FC236}">
                  <a16:creationId xmlns:a16="http://schemas.microsoft.com/office/drawing/2014/main" id="{F813F8F8-1CB9-447B-8FC4-3CACA7981178}"/>
                </a:ext>
              </a:extLst>
            </p:cNvPr>
            <p:cNvSpPr>
              <a:spLocks noChangeArrowheads="1"/>
            </p:cNvSpPr>
            <p:nvPr/>
          </p:nvSpPr>
          <p:spPr bwMode="auto">
            <a:xfrm rot="7200000">
              <a:off x="18650866" y="12496114"/>
              <a:ext cx="154955" cy="154955"/>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2" name="Freeform 80">
              <a:extLst>
                <a:ext uri="{FF2B5EF4-FFF2-40B4-BE49-F238E27FC236}">
                  <a16:creationId xmlns:a16="http://schemas.microsoft.com/office/drawing/2014/main" id="{20B5CA20-8DFC-49CB-9113-D4CE0923B1B8}"/>
                </a:ext>
              </a:extLst>
            </p:cNvPr>
            <p:cNvSpPr>
              <a:spLocks noChangeArrowheads="1"/>
            </p:cNvSpPr>
            <p:nvPr/>
          </p:nvSpPr>
          <p:spPr bwMode="auto">
            <a:xfrm rot="7200000">
              <a:off x="18681414" y="12060982"/>
              <a:ext cx="151175" cy="154954"/>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3" name="Freeform 81">
              <a:extLst>
                <a:ext uri="{FF2B5EF4-FFF2-40B4-BE49-F238E27FC236}">
                  <a16:creationId xmlns:a16="http://schemas.microsoft.com/office/drawing/2014/main" id="{10624EFD-AAE0-402F-B1A9-8E67F1C1F210}"/>
                </a:ext>
              </a:extLst>
            </p:cNvPr>
            <p:cNvSpPr>
              <a:spLocks noChangeArrowheads="1"/>
            </p:cNvSpPr>
            <p:nvPr/>
          </p:nvSpPr>
          <p:spPr bwMode="auto">
            <a:xfrm rot="7200000">
              <a:off x="19117807" y="12276929"/>
              <a:ext cx="154955" cy="154955"/>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4" name="Freeform 82">
              <a:extLst>
                <a:ext uri="{FF2B5EF4-FFF2-40B4-BE49-F238E27FC236}">
                  <a16:creationId xmlns:a16="http://schemas.microsoft.com/office/drawing/2014/main" id="{4B58E216-B2E3-4F03-BFA4-AB914C02988D}"/>
                </a:ext>
              </a:extLst>
            </p:cNvPr>
            <p:cNvSpPr>
              <a:spLocks noChangeArrowheads="1"/>
            </p:cNvSpPr>
            <p:nvPr/>
          </p:nvSpPr>
          <p:spPr bwMode="auto">
            <a:xfrm rot="7200000">
              <a:off x="19063073" y="12477244"/>
              <a:ext cx="68029" cy="64251"/>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5" name="Freeform 83">
              <a:extLst>
                <a:ext uri="{FF2B5EF4-FFF2-40B4-BE49-F238E27FC236}">
                  <a16:creationId xmlns:a16="http://schemas.microsoft.com/office/drawing/2014/main" id="{0C463159-BBC1-4438-9B97-06CFE0036E51}"/>
                </a:ext>
              </a:extLst>
            </p:cNvPr>
            <p:cNvSpPr>
              <a:spLocks noChangeArrowheads="1"/>
            </p:cNvSpPr>
            <p:nvPr/>
          </p:nvSpPr>
          <p:spPr bwMode="auto">
            <a:xfrm rot="7200000">
              <a:off x="18958355" y="12316863"/>
              <a:ext cx="98263" cy="98263"/>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66" name="Group 765">
            <a:extLst>
              <a:ext uri="{FF2B5EF4-FFF2-40B4-BE49-F238E27FC236}">
                <a16:creationId xmlns:a16="http://schemas.microsoft.com/office/drawing/2014/main" id="{C4C678AA-7E20-478C-AC5D-ED302903C150}"/>
              </a:ext>
            </a:extLst>
          </p:cNvPr>
          <p:cNvGrpSpPr/>
          <p:nvPr/>
        </p:nvGrpSpPr>
        <p:grpSpPr>
          <a:xfrm>
            <a:off x="11690784" y="11892952"/>
            <a:ext cx="927896" cy="950414"/>
            <a:chOff x="18650866" y="11937172"/>
            <a:chExt cx="927896" cy="950414"/>
          </a:xfrm>
        </p:grpSpPr>
        <p:sp>
          <p:nvSpPr>
            <p:cNvPr id="767" name="Freeform 57">
              <a:extLst>
                <a:ext uri="{FF2B5EF4-FFF2-40B4-BE49-F238E27FC236}">
                  <a16:creationId xmlns:a16="http://schemas.microsoft.com/office/drawing/2014/main" id="{6DDF2BAD-1A49-4C16-9D70-85F243DDA3B7}"/>
                </a:ext>
              </a:extLst>
            </p:cNvPr>
            <p:cNvSpPr>
              <a:spLocks noChangeArrowheads="1"/>
            </p:cNvSpPr>
            <p:nvPr/>
          </p:nvSpPr>
          <p:spPr bwMode="auto">
            <a:xfrm rot="7200000">
              <a:off x="18780983" y="12175676"/>
              <a:ext cx="589581" cy="600918"/>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 name="Freeform 58">
              <a:extLst>
                <a:ext uri="{FF2B5EF4-FFF2-40B4-BE49-F238E27FC236}">
                  <a16:creationId xmlns:a16="http://schemas.microsoft.com/office/drawing/2014/main" id="{EAFB93A9-DDE3-45AB-BD7E-3C8FCC31F83A}"/>
                </a:ext>
              </a:extLst>
            </p:cNvPr>
            <p:cNvSpPr>
              <a:spLocks noChangeArrowheads="1"/>
            </p:cNvSpPr>
            <p:nvPr/>
          </p:nvSpPr>
          <p:spPr bwMode="auto">
            <a:xfrm rot="7200000">
              <a:off x="18842015" y="12051718"/>
              <a:ext cx="56689" cy="317467"/>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9" name="Freeform 59">
              <a:extLst>
                <a:ext uri="{FF2B5EF4-FFF2-40B4-BE49-F238E27FC236}">
                  <a16:creationId xmlns:a16="http://schemas.microsoft.com/office/drawing/2014/main" id="{0267567F-0053-4B93-A83F-C2297955F578}"/>
                </a:ext>
              </a:extLst>
            </p:cNvPr>
            <p:cNvSpPr>
              <a:spLocks noChangeArrowheads="1"/>
            </p:cNvSpPr>
            <p:nvPr/>
          </p:nvSpPr>
          <p:spPr bwMode="auto">
            <a:xfrm rot="7200000">
              <a:off x="19259509" y="12177576"/>
              <a:ext cx="272115" cy="196528"/>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0" name="Freeform 60">
              <a:extLst>
                <a:ext uri="{FF2B5EF4-FFF2-40B4-BE49-F238E27FC236}">
                  <a16:creationId xmlns:a16="http://schemas.microsoft.com/office/drawing/2014/main" id="{BEC2CDA7-50D8-44A2-A33F-443833DF2AD4}"/>
                </a:ext>
              </a:extLst>
            </p:cNvPr>
            <p:cNvSpPr>
              <a:spLocks noChangeArrowheads="1"/>
            </p:cNvSpPr>
            <p:nvPr/>
          </p:nvSpPr>
          <p:spPr bwMode="auto">
            <a:xfrm rot="7200000">
              <a:off x="19137774" y="12523807"/>
              <a:ext cx="196528" cy="30613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1" name="Freeform 61">
              <a:extLst>
                <a:ext uri="{FF2B5EF4-FFF2-40B4-BE49-F238E27FC236}">
                  <a16:creationId xmlns:a16="http://schemas.microsoft.com/office/drawing/2014/main" id="{10FE0588-414D-4BB8-9E9D-135F42F4DBA9}"/>
                </a:ext>
              </a:extLst>
            </p:cNvPr>
            <p:cNvSpPr>
              <a:spLocks noChangeArrowheads="1"/>
            </p:cNvSpPr>
            <p:nvPr/>
          </p:nvSpPr>
          <p:spPr bwMode="auto">
            <a:xfrm rot="7200000">
              <a:off x="19059064" y="12061008"/>
              <a:ext cx="238101" cy="86926"/>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2" name="Freeform 62">
              <a:extLst>
                <a:ext uri="{FF2B5EF4-FFF2-40B4-BE49-F238E27FC236}">
                  <a16:creationId xmlns:a16="http://schemas.microsoft.com/office/drawing/2014/main" id="{089BAA56-3E48-4858-9443-AC6EC960EEEA}"/>
                </a:ext>
              </a:extLst>
            </p:cNvPr>
            <p:cNvSpPr>
              <a:spLocks noChangeArrowheads="1"/>
            </p:cNvSpPr>
            <p:nvPr/>
          </p:nvSpPr>
          <p:spPr bwMode="auto">
            <a:xfrm rot="7200000">
              <a:off x="19268298" y="12334442"/>
              <a:ext cx="75588" cy="381718"/>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3" name="Freeform 63">
              <a:extLst>
                <a:ext uri="{FF2B5EF4-FFF2-40B4-BE49-F238E27FC236}">
                  <a16:creationId xmlns:a16="http://schemas.microsoft.com/office/drawing/2014/main" id="{4963AF46-FBCE-4F2F-9FA1-87EB2F0C403D}"/>
                </a:ext>
              </a:extLst>
            </p:cNvPr>
            <p:cNvSpPr>
              <a:spLocks noChangeArrowheads="1"/>
            </p:cNvSpPr>
            <p:nvPr/>
          </p:nvSpPr>
          <p:spPr bwMode="auto">
            <a:xfrm rot="7200000">
              <a:off x="18866512" y="12558156"/>
              <a:ext cx="415730" cy="207866"/>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4" name="Freeform 64">
              <a:extLst>
                <a:ext uri="{FF2B5EF4-FFF2-40B4-BE49-F238E27FC236}">
                  <a16:creationId xmlns:a16="http://schemas.microsoft.com/office/drawing/2014/main" id="{0025014F-A7F2-4885-BE6F-D67DD0431623}"/>
                </a:ext>
              </a:extLst>
            </p:cNvPr>
            <p:cNvSpPr>
              <a:spLocks noChangeArrowheads="1"/>
            </p:cNvSpPr>
            <p:nvPr/>
          </p:nvSpPr>
          <p:spPr bwMode="auto">
            <a:xfrm rot="7200000">
              <a:off x="18938704" y="12005393"/>
              <a:ext cx="185188" cy="23810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5" name="Freeform 65">
              <a:extLst>
                <a:ext uri="{FF2B5EF4-FFF2-40B4-BE49-F238E27FC236}">
                  <a16:creationId xmlns:a16="http://schemas.microsoft.com/office/drawing/2014/main" id="{B4EBF285-70E2-4FCE-A7D8-2C158772E0FE}"/>
                </a:ext>
              </a:extLst>
            </p:cNvPr>
            <p:cNvSpPr>
              <a:spLocks noChangeArrowheads="1"/>
            </p:cNvSpPr>
            <p:nvPr/>
          </p:nvSpPr>
          <p:spPr bwMode="auto">
            <a:xfrm rot="7200000">
              <a:off x="18819215" y="12211576"/>
              <a:ext cx="151175" cy="283454"/>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6" name="Freeform 66">
              <a:extLst>
                <a:ext uri="{FF2B5EF4-FFF2-40B4-BE49-F238E27FC236}">
                  <a16:creationId xmlns:a16="http://schemas.microsoft.com/office/drawing/2014/main" id="{F14D6585-AB7E-47EE-83AE-BAB89A5B9168}"/>
                </a:ext>
              </a:extLst>
            </p:cNvPr>
            <p:cNvSpPr>
              <a:spLocks noChangeArrowheads="1"/>
            </p:cNvSpPr>
            <p:nvPr/>
          </p:nvSpPr>
          <p:spPr bwMode="auto">
            <a:xfrm rot="7200000">
              <a:off x="18743269" y="12392963"/>
              <a:ext cx="283454" cy="219203"/>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7" name="Freeform 67">
              <a:extLst>
                <a:ext uri="{FF2B5EF4-FFF2-40B4-BE49-F238E27FC236}">
                  <a16:creationId xmlns:a16="http://schemas.microsoft.com/office/drawing/2014/main" id="{3CC4B213-5351-40B5-AADE-1388E017F32C}"/>
                </a:ext>
              </a:extLst>
            </p:cNvPr>
            <p:cNvSpPr>
              <a:spLocks noChangeArrowheads="1"/>
            </p:cNvSpPr>
            <p:nvPr/>
          </p:nvSpPr>
          <p:spPr bwMode="auto">
            <a:xfrm rot="7200000">
              <a:off x="19172794" y="12165733"/>
              <a:ext cx="219203" cy="98263"/>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8" name="Freeform 68">
              <a:extLst>
                <a:ext uri="{FF2B5EF4-FFF2-40B4-BE49-F238E27FC236}">
                  <a16:creationId xmlns:a16="http://schemas.microsoft.com/office/drawing/2014/main" id="{FDD3AF31-3218-4DF3-ADB5-A573A2C213DE}"/>
                </a:ext>
              </a:extLst>
            </p:cNvPr>
            <p:cNvSpPr>
              <a:spLocks noChangeArrowheads="1"/>
            </p:cNvSpPr>
            <p:nvPr/>
          </p:nvSpPr>
          <p:spPr bwMode="auto">
            <a:xfrm rot="7200000">
              <a:off x="19279653" y="12280426"/>
              <a:ext cx="143617" cy="219203"/>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79" name="Freeform 69">
              <a:extLst>
                <a:ext uri="{FF2B5EF4-FFF2-40B4-BE49-F238E27FC236}">
                  <a16:creationId xmlns:a16="http://schemas.microsoft.com/office/drawing/2014/main" id="{93F9BBCC-245D-4281-AD85-B75A4ACCECA0}"/>
                </a:ext>
              </a:extLst>
            </p:cNvPr>
            <p:cNvSpPr>
              <a:spLocks noChangeArrowheads="1"/>
            </p:cNvSpPr>
            <p:nvPr/>
          </p:nvSpPr>
          <p:spPr bwMode="auto">
            <a:xfrm rot="7200000">
              <a:off x="18837393" y="12710723"/>
              <a:ext cx="162512" cy="154955"/>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0" name="Freeform 70">
              <a:extLst>
                <a:ext uri="{FF2B5EF4-FFF2-40B4-BE49-F238E27FC236}">
                  <a16:creationId xmlns:a16="http://schemas.microsoft.com/office/drawing/2014/main" id="{1F0BF979-D979-4AB8-A752-5249B27BFF7E}"/>
                </a:ext>
              </a:extLst>
            </p:cNvPr>
            <p:cNvSpPr>
              <a:spLocks noChangeArrowheads="1"/>
            </p:cNvSpPr>
            <p:nvPr/>
          </p:nvSpPr>
          <p:spPr bwMode="auto">
            <a:xfrm rot="7200000">
              <a:off x="19425697" y="12142370"/>
              <a:ext cx="154955" cy="151175"/>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1" name="Freeform 71">
              <a:extLst>
                <a:ext uri="{FF2B5EF4-FFF2-40B4-BE49-F238E27FC236}">
                  <a16:creationId xmlns:a16="http://schemas.microsoft.com/office/drawing/2014/main" id="{93187D47-F1F1-478B-B0B8-3DE8A67D72B7}"/>
                </a:ext>
              </a:extLst>
            </p:cNvPr>
            <p:cNvSpPr>
              <a:spLocks noChangeArrowheads="1"/>
            </p:cNvSpPr>
            <p:nvPr/>
          </p:nvSpPr>
          <p:spPr bwMode="auto">
            <a:xfrm rot="7200000">
              <a:off x="19055473" y="12694802"/>
              <a:ext cx="154955" cy="154954"/>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2" name="Freeform 72">
              <a:extLst>
                <a:ext uri="{FF2B5EF4-FFF2-40B4-BE49-F238E27FC236}">
                  <a16:creationId xmlns:a16="http://schemas.microsoft.com/office/drawing/2014/main" id="{3CD77493-3D98-49A5-8304-2C81901DF89A}"/>
                </a:ext>
              </a:extLst>
            </p:cNvPr>
            <p:cNvSpPr>
              <a:spLocks noChangeArrowheads="1"/>
            </p:cNvSpPr>
            <p:nvPr/>
          </p:nvSpPr>
          <p:spPr bwMode="auto">
            <a:xfrm rot="7200000">
              <a:off x="19385794" y="12314913"/>
              <a:ext cx="151175" cy="154955"/>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3" name="Freeform 73">
              <a:extLst>
                <a:ext uri="{FF2B5EF4-FFF2-40B4-BE49-F238E27FC236}">
                  <a16:creationId xmlns:a16="http://schemas.microsoft.com/office/drawing/2014/main" id="{0C44BD3D-6451-4B28-B52E-D49EC6343B4E}"/>
                </a:ext>
              </a:extLst>
            </p:cNvPr>
            <p:cNvSpPr>
              <a:spLocks noChangeArrowheads="1"/>
            </p:cNvSpPr>
            <p:nvPr/>
          </p:nvSpPr>
          <p:spPr bwMode="auto">
            <a:xfrm rot="7200000">
              <a:off x="19340774" y="12528944"/>
              <a:ext cx="151175" cy="154955"/>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4" name="Freeform 74">
              <a:extLst>
                <a:ext uri="{FF2B5EF4-FFF2-40B4-BE49-F238E27FC236}">
                  <a16:creationId xmlns:a16="http://schemas.microsoft.com/office/drawing/2014/main" id="{A066BFB7-9133-4919-BB34-9113D95F58E7}"/>
                </a:ext>
              </a:extLst>
            </p:cNvPr>
            <p:cNvSpPr>
              <a:spLocks noChangeArrowheads="1"/>
            </p:cNvSpPr>
            <p:nvPr/>
          </p:nvSpPr>
          <p:spPr bwMode="auto">
            <a:xfrm rot="7200000">
              <a:off x="19284638" y="12068857"/>
              <a:ext cx="166292" cy="154955"/>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5" name="Freeform 75">
              <a:extLst>
                <a:ext uri="{FF2B5EF4-FFF2-40B4-BE49-F238E27FC236}">
                  <a16:creationId xmlns:a16="http://schemas.microsoft.com/office/drawing/2014/main" id="{993AAD0F-423B-4059-92F5-40A39A813170}"/>
                </a:ext>
              </a:extLst>
            </p:cNvPr>
            <p:cNvSpPr>
              <a:spLocks noChangeArrowheads="1"/>
            </p:cNvSpPr>
            <p:nvPr/>
          </p:nvSpPr>
          <p:spPr bwMode="auto">
            <a:xfrm rot="7200000">
              <a:off x="19234378" y="12732632"/>
              <a:ext cx="154954" cy="154954"/>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6" name="Freeform 76">
              <a:extLst>
                <a:ext uri="{FF2B5EF4-FFF2-40B4-BE49-F238E27FC236}">
                  <a16:creationId xmlns:a16="http://schemas.microsoft.com/office/drawing/2014/main" id="{990760F1-9073-4772-80E7-ADE5A3D3066C}"/>
                </a:ext>
              </a:extLst>
            </p:cNvPr>
            <p:cNvSpPr>
              <a:spLocks noChangeArrowheads="1"/>
            </p:cNvSpPr>
            <p:nvPr/>
          </p:nvSpPr>
          <p:spPr bwMode="auto">
            <a:xfrm rot="7200000">
              <a:off x="18893794" y="11946850"/>
              <a:ext cx="154955" cy="154954"/>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7" name="Freeform 77">
              <a:extLst>
                <a:ext uri="{FF2B5EF4-FFF2-40B4-BE49-F238E27FC236}">
                  <a16:creationId xmlns:a16="http://schemas.microsoft.com/office/drawing/2014/main" id="{EF6AEBD6-8690-40C0-9771-771A5B03DB11}"/>
                </a:ext>
              </a:extLst>
            </p:cNvPr>
            <p:cNvSpPr>
              <a:spLocks noChangeArrowheads="1"/>
            </p:cNvSpPr>
            <p:nvPr/>
          </p:nvSpPr>
          <p:spPr bwMode="auto">
            <a:xfrm rot="7200000">
              <a:off x="19141587" y="11939061"/>
              <a:ext cx="154954" cy="151175"/>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8" name="Freeform 78">
              <a:extLst>
                <a:ext uri="{FF2B5EF4-FFF2-40B4-BE49-F238E27FC236}">
                  <a16:creationId xmlns:a16="http://schemas.microsoft.com/office/drawing/2014/main" id="{0DE2981A-E46D-4665-8FD0-550F2AF36E47}"/>
                </a:ext>
              </a:extLst>
            </p:cNvPr>
            <p:cNvSpPr>
              <a:spLocks noChangeArrowheads="1"/>
            </p:cNvSpPr>
            <p:nvPr/>
          </p:nvSpPr>
          <p:spPr bwMode="auto">
            <a:xfrm rot="7200000">
              <a:off x="18668570" y="12259475"/>
              <a:ext cx="154954" cy="151175"/>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89" name="Freeform 79">
              <a:extLst>
                <a:ext uri="{FF2B5EF4-FFF2-40B4-BE49-F238E27FC236}">
                  <a16:creationId xmlns:a16="http://schemas.microsoft.com/office/drawing/2014/main" id="{38462B82-120B-48CA-B868-5D8DC36DDF08}"/>
                </a:ext>
              </a:extLst>
            </p:cNvPr>
            <p:cNvSpPr>
              <a:spLocks noChangeArrowheads="1"/>
            </p:cNvSpPr>
            <p:nvPr/>
          </p:nvSpPr>
          <p:spPr bwMode="auto">
            <a:xfrm rot="7200000">
              <a:off x="18650866" y="12496114"/>
              <a:ext cx="154955" cy="154955"/>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90" name="Freeform 80">
              <a:extLst>
                <a:ext uri="{FF2B5EF4-FFF2-40B4-BE49-F238E27FC236}">
                  <a16:creationId xmlns:a16="http://schemas.microsoft.com/office/drawing/2014/main" id="{83B1A2E6-1247-440B-9746-15630FFEC993}"/>
                </a:ext>
              </a:extLst>
            </p:cNvPr>
            <p:cNvSpPr>
              <a:spLocks noChangeArrowheads="1"/>
            </p:cNvSpPr>
            <p:nvPr/>
          </p:nvSpPr>
          <p:spPr bwMode="auto">
            <a:xfrm rot="7200000">
              <a:off x="18681414" y="12060982"/>
              <a:ext cx="151175" cy="154954"/>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91" name="Freeform 81">
              <a:extLst>
                <a:ext uri="{FF2B5EF4-FFF2-40B4-BE49-F238E27FC236}">
                  <a16:creationId xmlns:a16="http://schemas.microsoft.com/office/drawing/2014/main" id="{D06ED317-81E2-4B2D-AFA8-4EC0A78DF072}"/>
                </a:ext>
              </a:extLst>
            </p:cNvPr>
            <p:cNvSpPr>
              <a:spLocks noChangeArrowheads="1"/>
            </p:cNvSpPr>
            <p:nvPr/>
          </p:nvSpPr>
          <p:spPr bwMode="auto">
            <a:xfrm rot="7200000">
              <a:off x="19117807" y="12276929"/>
              <a:ext cx="154955" cy="154955"/>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92" name="Freeform 82">
              <a:extLst>
                <a:ext uri="{FF2B5EF4-FFF2-40B4-BE49-F238E27FC236}">
                  <a16:creationId xmlns:a16="http://schemas.microsoft.com/office/drawing/2014/main" id="{163CDF4C-F8A8-42A8-B444-FCBE66DB551A}"/>
                </a:ext>
              </a:extLst>
            </p:cNvPr>
            <p:cNvSpPr>
              <a:spLocks noChangeArrowheads="1"/>
            </p:cNvSpPr>
            <p:nvPr/>
          </p:nvSpPr>
          <p:spPr bwMode="auto">
            <a:xfrm rot="7200000">
              <a:off x="19063073" y="12477244"/>
              <a:ext cx="68029" cy="64251"/>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93" name="Freeform 83">
              <a:extLst>
                <a:ext uri="{FF2B5EF4-FFF2-40B4-BE49-F238E27FC236}">
                  <a16:creationId xmlns:a16="http://schemas.microsoft.com/office/drawing/2014/main" id="{3094972B-8309-4F1F-8298-C1EA39D50E29}"/>
                </a:ext>
              </a:extLst>
            </p:cNvPr>
            <p:cNvSpPr>
              <a:spLocks noChangeArrowheads="1"/>
            </p:cNvSpPr>
            <p:nvPr/>
          </p:nvSpPr>
          <p:spPr bwMode="auto">
            <a:xfrm rot="7200000">
              <a:off x="18958355" y="12316863"/>
              <a:ext cx="98263" cy="98263"/>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794" name="CuadroTexto 395">
            <a:extLst>
              <a:ext uri="{FF2B5EF4-FFF2-40B4-BE49-F238E27FC236}">
                <a16:creationId xmlns:a16="http://schemas.microsoft.com/office/drawing/2014/main" id="{716F3387-0605-4DE7-9DDE-9B11008AA4E0}"/>
              </a:ext>
            </a:extLst>
          </p:cNvPr>
          <p:cNvSpPr txBox="1"/>
          <p:nvPr/>
        </p:nvSpPr>
        <p:spPr>
          <a:xfrm>
            <a:off x="12830792" y="12116879"/>
            <a:ext cx="3172930" cy="646331"/>
          </a:xfrm>
          <a:prstGeom prst="rect">
            <a:avLst/>
          </a:prstGeom>
          <a:noFill/>
        </p:spPr>
        <p:txBody>
          <a:bodyPr wrap="square" rtlCol="0">
            <a:spAutoFit/>
          </a:bodyPr>
          <a:lstStyle/>
          <a:p>
            <a:r>
              <a:rPr lang="en-US" b="1" dirty="0">
                <a:solidFill>
                  <a:schemeClr val="tx1">
                    <a:lumMod val="75000"/>
                  </a:schemeClr>
                </a:solidFill>
                <a:latin typeface="Lato Semibold" panose="020F0502020204030203" pitchFamily="34" charset="0"/>
              </a:rPr>
              <a:t>EURO</a:t>
            </a:r>
          </a:p>
        </p:txBody>
      </p:sp>
      <p:sp>
        <p:nvSpPr>
          <p:cNvPr id="795" name="Oval 794">
            <a:extLst>
              <a:ext uri="{FF2B5EF4-FFF2-40B4-BE49-F238E27FC236}">
                <a16:creationId xmlns:a16="http://schemas.microsoft.com/office/drawing/2014/main" id="{6CBCDD86-18E1-44B8-91B2-0B8227462EFC}"/>
              </a:ext>
            </a:extLst>
          </p:cNvPr>
          <p:cNvSpPr/>
          <p:nvPr/>
        </p:nvSpPr>
        <p:spPr>
          <a:xfrm>
            <a:off x="14380249" y="7772850"/>
            <a:ext cx="375893" cy="398389"/>
          </a:xfrm>
          <a:prstGeom prst="ellipse">
            <a:avLst/>
          </a:prstGeom>
          <a:solidFill>
            <a:schemeClr val="accent4">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796" name="CuadroTexto 395">
            <a:extLst>
              <a:ext uri="{FF2B5EF4-FFF2-40B4-BE49-F238E27FC236}">
                <a16:creationId xmlns:a16="http://schemas.microsoft.com/office/drawing/2014/main" id="{7C1BEE67-6E00-4115-8F5D-A4138EF12E28}"/>
              </a:ext>
            </a:extLst>
          </p:cNvPr>
          <p:cNvSpPr txBox="1"/>
          <p:nvPr/>
        </p:nvSpPr>
        <p:spPr>
          <a:xfrm>
            <a:off x="14287577" y="7869888"/>
            <a:ext cx="606515" cy="253916"/>
          </a:xfrm>
          <a:prstGeom prst="rect">
            <a:avLst/>
          </a:prstGeom>
          <a:noFill/>
        </p:spPr>
        <p:txBody>
          <a:bodyPr wrap="square" rtlCol="0">
            <a:spAutoFit/>
          </a:bodyPr>
          <a:lstStyle/>
          <a:p>
            <a:pPr algn="ctr"/>
            <a:r>
              <a:rPr lang="en-US" sz="1050" b="1" dirty="0">
                <a:solidFill>
                  <a:schemeClr val="bg1"/>
                </a:solidFill>
                <a:latin typeface="Lato" panose="020F0502020204030203" pitchFamily="34" charset="0"/>
                <a:ea typeface="Lato" panose="020F0502020204030203" pitchFamily="34" charset="0"/>
                <a:cs typeface="Lato" panose="020F0502020204030203" pitchFamily="34" charset="0"/>
              </a:rPr>
              <a:t>6%</a:t>
            </a:r>
          </a:p>
        </p:txBody>
      </p:sp>
      <p:grpSp>
        <p:nvGrpSpPr>
          <p:cNvPr id="797" name="Group 796">
            <a:extLst>
              <a:ext uri="{FF2B5EF4-FFF2-40B4-BE49-F238E27FC236}">
                <a16:creationId xmlns:a16="http://schemas.microsoft.com/office/drawing/2014/main" id="{782CA42C-266E-415D-8648-DB6034CD7E93}"/>
              </a:ext>
            </a:extLst>
          </p:cNvPr>
          <p:cNvGrpSpPr/>
          <p:nvPr/>
        </p:nvGrpSpPr>
        <p:grpSpPr>
          <a:xfrm>
            <a:off x="19667131" y="8079884"/>
            <a:ext cx="927896" cy="950414"/>
            <a:chOff x="18650866" y="11937172"/>
            <a:chExt cx="927896" cy="950414"/>
          </a:xfrm>
        </p:grpSpPr>
        <p:sp>
          <p:nvSpPr>
            <p:cNvPr id="798" name="Freeform 57">
              <a:extLst>
                <a:ext uri="{FF2B5EF4-FFF2-40B4-BE49-F238E27FC236}">
                  <a16:creationId xmlns:a16="http://schemas.microsoft.com/office/drawing/2014/main" id="{1BF467AA-6FAA-4EDD-B689-8DF5F6DE17B7}"/>
                </a:ext>
              </a:extLst>
            </p:cNvPr>
            <p:cNvSpPr>
              <a:spLocks noChangeArrowheads="1"/>
            </p:cNvSpPr>
            <p:nvPr/>
          </p:nvSpPr>
          <p:spPr bwMode="auto">
            <a:xfrm rot="7200000">
              <a:off x="18780983" y="12175676"/>
              <a:ext cx="589581" cy="600918"/>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799" name="Freeform 58">
              <a:extLst>
                <a:ext uri="{FF2B5EF4-FFF2-40B4-BE49-F238E27FC236}">
                  <a16:creationId xmlns:a16="http://schemas.microsoft.com/office/drawing/2014/main" id="{070DC790-5679-4F86-A930-F8EB2D57E596}"/>
                </a:ext>
              </a:extLst>
            </p:cNvPr>
            <p:cNvSpPr>
              <a:spLocks noChangeArrowheads="1"/>
            </p:cNvSpPr>
            <p:nvPr/>
          </p:nvSpPr>
          <p:spPr bwMode="auto">
            <a:xfrm rot="7200000">
              <a:off x="18842015" y="12051718"/>
              <a:ext cx="56689" cy="317467"/>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0" name="Freeform 59">
              <a:extLst>
                <a:ext uri="{FF2B5EF4-FFF2-40B4-BE49-F238E27FC236}">
                  <a16:creationId xmlns:a16="http://schemas.microsoft.com/office/drawing/2014/main" id="{5007068B-58EC-4991-854D-98FDBD2BA7D8}"/>
                </a:ext>
              </a:extLst>
            </p:cNvPr>
            <p:cNvSpPr>
              <a:spLocks noChangeArrowheads="1"/>
            </p:cNvSpPr>
            <p:nvPr/>
          </p:nvSpPr>
          <p:spPr bwMode="auto">
            <a:xfrm rot="7200000">
              <a:off x="19259509" y="12177576"/>
              <a:ext cx="272115" cy="196528"/>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1" name="Freeform 60">
              <a:extLst>
                <a:ext uri="{FF2B5EF4-FFF2-40B4-BE49-F238E27FC236}">
                  <a16:creationId xmlns:a16="http://schemas.microsoft.com/office/drawing/2014/main" id="{E482EC86-AA76-4B29-8ED2-5CA3AE4BDF76}"/>
                </a:ext>
              </a:extLst>
            </p:cNvPr>
            <p:cNvSpPr>
              <a:spLocks noChangeArrowheads="1"/>
            </p:cNvSpPr>
            <p:nvPr/>
          </p:nvSpPr>
          <p:spPr bwMode="auto">
            <a:xfrm rot="7200000">
              <a:off x="19137774" y="12523807"/>
              <a:ext cx="196528" cy="30613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2" name="Freeform 61">
              <a:extLst>
                <a:ext uri="{FF2B5EF4-FFF2-40B4-BE49-F238E27FC236}">
                  <a16:creationId xmlns:a16="http://schemas.microsoft.com/office/drawing/2014/main" id="{5BAFEF3C-EF26-4D65-94FD-16227DDEAF1D}"/>
                </a:ext>
              </a:extLst>
            </p:cNvPr>
            <p:cNvSpPr>
              <a:spLocks noChangeArrowheads="1"/>
            </p:cNvSpPr>
            <p:nvPr/>
          </p:nvSpPr>
          <p:spPr bwMode="auto">
            <a:xfrm rot="7200000">
              <a:off x="19059064" y="12061008"/>
              <a:ext cx="238101" cy="86926"/>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3" name="Freeform 62">
              <a:extLst>
                <a:ext uri="{FF2B5EF4-FFF2-40B4-BE49-F238E27FC236}">
                  <a16:creationId xmlns:a16="http://schemas.microsoft.com/office/drawing/2014/main" id="{A49E8349-A345-46F6-9E7C-5DA4FF3BF58A}"/>
                </a:ext>
              </a:extLst>
            </p:cNvPr>
            <p:cNvSpPr>
              <a:spLocks noChangeArrowheads="1"/>
            </p:cNvSpPr>
            <p:nvPr/>
          </p:nvSpPr>
          <p:spPr bwMode="auto">
            <a:xfrm rot="7200000">
              <a:off x="19268298" y="12334442"/>
              <a:ext cx="75588" cy="381718"/>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4" name="Freeform 63">
              <a:extLst>
                <a:ext uri="{FF2B5EF4-FFF2-40B4-BE49-F238E27FC236}">
                  <a16:creationId xmlns:a16="http://schemas.microsoft.com/office/drawing/2014/main" id="{768722D9-2DEE-4993-8C0A-E1CBEB56F3C7}"/>
                </a:ext>
              </a:extLst>
            </p:cNvPr>
            <p:cNvSpPr>
              <a:spLocks noChangeArrowheads="1"/>
            </p:cNvSpPr>
            <p:nvPr/>
          </p:nvSpPr>
          <p:spPr bwMode="auto">
            <a:xfrm rot="7200000">
              <a:off x="18866512" y="12558156"/>
              <a:ext cx="415730" cy="207866"/>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5" name="Freeform 64">
              <a:extLst>
                <a:ext uri="{FF2B5EF4-FFF2-40B4-BE49-F238E27FC236}">
                  <a16:creationId xmlns:a16="http://schemas.microsoft.com/office/drawing/2014/main" id="{0F3F646A-92E0-4502-A4C5-2757BE4D5E15}"/>
                </a:ext>
              </a:extLst>
            </p:cNvPr>
            <p:cNvSpPr>
              <a:spLocks noChangeArrowheads="1"/>
            </p:cNvSpPr>
            <p:nvPr/>
          </p:nvSpPr>
          <p:spPr bwMode="auto">
            <a:xfrm rot="7200000">
              <a:off x="18938704" y="12005393"/>
              <a:ext cx="185188" cy="23810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6" name="Freeform 65">
              <a:extLst>
                <a:ext uri="{FF2B5EF4-FFF2-40B4-BE49-F238E27FC236}">
                  <a16:creationId xmlns:a16="http://schemas.microsoft.com/office/drawing/2014/main" id="{2B066AA6-57B9-423F-A2DF-9CB49A9C56E7}"/>
                </a:ext>
              </a:extLst>
            </p:cNvPr>
            <p:cNvSpPr>
              <a:spLocks noChangeArrowheads="1"/>
            </p:cNvSpPr>
            <p:nvPr/>
          </p:nvSpPr>
          <p:spPr bwMode="auto">
            <a:xfrm rot="7200000">
              <a:off x="18819215" y="12211576"/>
              <a:ext cx="151175" cy="283454"/>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7" name="Freeform 66">
              <a:extLst>
                <a:ext uri="{FF2B5EF4-FFF2-40B4-BE49-F238E27FC236}">
                  <a16:creationId xmlns:a16="http://schemas.microsoft.com/office/drawing/2014/main" id="{0B3B83FA-0594-43C7-AD1B-F2BAB6B90A7B}"/>
                </a:ext>
              </a:extLst>
            </p:cNvPr>
            <p:cNvSpPr>
              <a:spLocks noChangeArrowheads="1"/>
            </p:cNvSpPr>
            <p:nvPr/>
          </p:nvSpPr>
          <p:spPr bwMode="auto">
            <a:xfrm rot="7200000">
              <a:off x="18743269" y="12392963"/>
              <a:ext cx="283454" cy="219203"/>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8" name="Freeform 67">
              <a:extLst>
                <a:ext uri="{FF2B5EF4-FFF2-40B4-BE49-F238E27FC236}">
                  <a16:creationId xmlns:a16="http://schemas.microsoft.com/office/drawing/2014/main" id="{57DA35F1-82EA-4E8A-B707-241BB3B600A3}"/>
                </a:ext>
              </a:extLst>
            </p:cNvPr>
            <p:cNvSpPr>
              <a:spLocks noChangeArrowheads="1"/>
            </p:cNvSpPr>
            <p:nvPr/>
          </p:nvSpPr>
          <p:spPr bwMode="auto">
            <a:xfrm rot="7200000">
              <a:off x="19172794" y="12165733"/>
              <a:ext cx="219203" cy="98263"/>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9" name="Freeform 68">
              <a:extLst>
                <a:ext uri="{FF2B5EF4-FFF2-40B4-BE49-F238E27FC236}">
                  <a16:creationId xmlns:a16="http://schemas.microsoft.com/office/drawing/2014/main" id="{65D2C372-7861-4D49-902D-8D0F00DD4868}"/>
                </a:ext>
              </a:extLst>
            </p:cNvPr>
            <p:cNvSpPr>
              <a:spLocks noChangeArrowheads="1"/>
            </p:cNvSpPr>
            <p:nvPr/>
          </p:nvSpPr>
          <p:spPr bwMode="auto">
            <a:xfrm rot="7200000">
              <a:off x="19279653" y="12280426"/>
              <a:ext cx="143617" cy="219203"/>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0" name="Freeform 69">
              <a:extLst>
                <a:ext uri="{FF2B5EF4-FFF2-40B4-BE49-F238E27FC236}">
                  <a16:creationId xmlns:a16="http://schemas.microsoft.com/office/drawing/2014/main" id="{30376D3D-A835-4506-AD52-9A8DD6B30790}"/>
                </a:ext>
              </a:extLst>
            </p:cNvPr>
            <p:cNvSpPr>
              <a:spLocks noChangeArrowheads="1"/>
            </p:cNvSpPr>
            <p:nvPr/>
          </p:nvSpPr>
          <p:spPr bwMode="auto">
            <a:xfrm rot="7200000">
              <a:off x="18837393" y="12710723"/>
              <a:ext cx="162512" cy="154955"/>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1" name="Freeform 70">
              <a:extLst>
                <a:ext uri="{FF2B5EF4-FFF2-40B4-BE49-F238E27FC236}">
                  <a16:creationId xmlns:a16="http://schemas.microsoft.com/office/drawing/2014/main" id="{E8446DD2-B740-442D-B472-90C2F2CA0411}"/>
                </a:ext>
              </a:extLst>
            </p:cNvPr>
            <p:cNvSpPr>
              <a:spLocks noChangeArrowheads="1"/>
            </p:cNvSpPr>
            <p:nvPr/>
          </p:nvSpPr>
          <p:spPr bwMode="auto">
            <a:xfrm rot="7200000">
              <a:off x="19425697" y="12142370"/>
              <a:ext cx="154955" cy="151175"/>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2" name="Freeform 71">
              <a:extLst>
                <a:ext uri="{FF2B5EF4-FFF2-40B4-BE49-F238E27FC236}">
                  <a16:creationId xmlns:a16="http://schemas.microsoft.com/office/drawing/2014/main" id="{864BDB30-E727-4EF7-B72C-F2909388F77B}"/>
                </a:ext>
              </a:extLst>
            </p:cNvPr>
            <p:cNvSpPr>
              <a:spLocks noChangeArrowheads="1"/>
            </p:cNvSpPr>
            <p:nvPr/>
          </p:nvSpPr>
          <p:spPr bwMode="auto">
            <a:xfrm rot="7200000">
              <a:off x="19055473" y="12694802"/>
              <a:ext cx="154955" cy="154954"/>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3" name="Freeform 72">
              <a:extLst>
                <a:ext uri="{FF2B5EF4-FFF2-40B4-BE49-F238E27FC236}">
                  <a16:creationId xmlns:a16="http://schemas.microsoft.com/office/drawing/2014/main" id="{009CCC74-6166-48C7-BAC6-FCFB93A1FB6E}"/>
                </a:ext>
              </a:extLst>
            </p:cNvPr>
            <p:cNvSpPr>
              <a:spLocks noChangeArrowheads="1"/>
            </p:cNvSpPr>
            <p:nvPr/>
          </p:nvSpPr>
          <p:spPr bwMode="auto">
            <a:xfrm rot="7200000">
              <a:off x="19385794" y="12314913"/>
              <a:ext cx="151175" cy="154955"/>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4" name="Freeform 73">
              <a:extLst>
                <a:ext uri="{FF2B5EF4-FFF2-40B4-BE49-F238E27FC236}">
                  <a16:creationId xmlns:a16="http://schemas.microsoft.com/office/drawing/2014/main" id="{D35B757A-4F7B-4E53-8DD8-09FD6BC76627}"/>
                </a:ext>
              </a:extLst>
            </p:cNvPr>
            <p:cNvSpPr>
              <a:spLocks noChangeArrowheads="1"/>
            </p:cNvSpPr>
            <p:nvPr/>
          </p:nvSpPr>
          <p:spPr bwMode="auto">
            <a:xfrm rot="7200000">
              <a:off x="19340774" y="12528944"/>
              <a:ext cx="151175" cy="154955"/>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5" name="Freeform 74">
              <a:extLst>
                <a:ext uri="{FF2B5EF4-FFF2-40B4-BE49-F238E27FC236}">
                  <a16:creationId xmlns:a16="http://schemas.microsoft.com/office/drawing/2014/main" id="{7ABE1FFF-87A7-4C65-B5AA-0602CBF52835}"/>
                </a:ext>
              </a:extLst>
            </p:cNvPr>
            <p:cNvSpPr>
              <a:spLocks noChangeArrowheads="1"/>
            </p:cNvSpPr>
            <p:nvPr/>
          </p:nvSpPr>
          <p:spPr bwMode="auto">
            <a:xfrm rot="7200000">
              <a:off x="19284638" y="12068857"/>
              <a:ext cx="166292" cy="154955"/>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6" name="Freeform 75">
              <a:extLst>
                <a:ext uri="{FF2B5EF4-FFF2-40B4-BE49-F238E27FC236}">
                  <a16:creationId xmlns:a16="http://schemas.microsoft.com/office/drawing/2014/main" id="{9C38A501-6DBD-49C2-9645-9A31B0B58F49}"/>
                </a:ext>
              </a:extLst>
            </p:cNvPr>
            <p:cNvSpPr>
              <a:spLocks noChangeArrowheads="1"/>
            </p:cNvSpPr>
            <p:nvPr/>
          </p:nvSpPr>
          <p:spPr bwMode="auto">
            <a:xfrm rot="7200000">
              <a:off x="19234378" y="12732632"/>
              <a:ext cx="154954" cy="154954"/>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7" name="Freeform 76">
              <a:extLst>
                <a:ext uri="{FF2B5EF4-FFF2-40B4-BE49-F238E27FC236}">
                  <a16:creationId xmlns:a16="http://schemas.microsoft.com/office/drawing/2014/main" id="{5018FC8D-B2E5-4E75-8374-CC612E0429F5}"/>
                </a:ext>
              </a:extLst>
            </p:cNvPr>
            <p:cNvSpPr>
              <a:spLocks noChangeArrowheads="1"/>
            </p:cNvSpPr>
            <p:nvPr/>
          </p:nvSpPr>
          <p:spPr bwMode="auto">
            <a:xfrm rot="7200000">
              <a:off x="18893794" y="11946850"/>
              <a:ext cx="154955" cy="154954"/>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8" name="Freeform 77">
              <a:extLst>
                <a:ext uri="{FF2B5EF4-FFF2-40B4-BE49-F238E27FC236}">
                  <a16:creationId xmlns:a16="http://schemas.microsoft.com/office/drawing/2014/main" id="{C591EAC1-4274-460D-9DA2-BEF45B09959B}"/>
                </a:ext>
              </a:extLst>
            </p:cNvPr>
            <p:cNvSpPr>
              <a:spLocks noChangeArrowheads="1"/>
            </p:cNvSpPr>
            <p:nvPr/>
          </p:nvSpPr>
          <p:spPr bwMode="auto">
            <a:xfrm rot="7200000">
              <a:off x="19141587" y="11939061"/>
              <a:ext cx="154954" cy="151175"/>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 name="Freeform 78">
              <a:extLst>
                <a:ext uri="{FF2B5EF4-FFF2-40B4-BE49-F238E27FC236}">
                  <a16:creationId xmlns:a16="http://schemas.microsoft.com/office/drawing/2014/main" id="{92FA369D-9CE6-4354-93EA-E3C9AB4B6A18}"/>
                </a:ext>
              </a:extLst>
            </p:cNvPr>
            <p:cNvSpPr>
              <a:spLocks noChangeArrowheads="1"/>
            </p:cNvSpPr>
            <p:nvPr/>
          </p:nvSpPr>
          <p:spPr bwMode="auto">
            <a:xfrm rot="7200000">
              <a:off x="18668570" y="12259475"/>
              <a:ext cx="154954" cy="151175"/>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 name="Freeform 79">
              <a:extLst>
                <a:ext uri="{FF2B5EF4-FFF2-40B4-BE49-F238E27FC236}">
                  <a16:creationId xmlns:a16="http://schemas.microsoft.com/office/drawing/2014/main" id="{9B18BEED-0610-43EB-AA7F-541A55B0F105}"/>
                </a:ext>
              </a:extLst>
            </p:cNvPr>
            <p:cNvSpPr>
              <a:spLocks noChangeArrowheads="1"/>
            </p:cNvSpPr>
            <p:nvPr/>
          </p:nvSpPr>
          <p:spPr bwMode="auto">
            <a:xfrm rot="7200000">
              <a:off x="18650866" y="12496114"/>
              <a:ext cx="154955" cy="154955"/>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1" name="Freeform 80">
              <a:extLst>
                <a:ext uri="{FF2B5EF4-FFF2-40B4-BE49-F238E27FC236}">
                  <a16:creationId xmlns:a16="http://schemas.microsoft.com/office/drawing/2014/main" id="{108E8ADD-97AD-4D7F-AA14-8B48A2F9692A}"/>
                </a:ext>
              </a:extLst>
            </p:cNvPr>
            <p:cNvSpPr>
              <a:spLocks noChangeArrowheads="1"/>
            </p:cNvSpPr>
            <p:nvPr/>
          </p:nvSpPr>
          <p:spPr bwMode="auto">
            <a:xfrm rot="7200000">
              <a:off x="18681414" y="12060982"/>
              <a:ext cx="151175" cy="154954"/>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2" name="Freeform 81">
              <a:extLst>
                <a:ext uri="{FF2B5EF4-FFF2-40B4-BE49-F238E27FC236}">
                  <a16:creationId xmlns:a16="http://schemas.microsoft.com/office/drawing/2014/main" id="{15C7F732-76E7-405C-83B3-1966EFC2EBD3}"/>
                </a:ext>
              </a:extLst>
            </p:cNvPr>
            <p:cNvSpPr>
              <a:spLocks noChangeArrowheads="1"/>
            </p:cNvSpPr>
            <p:nvPr/>
          </p:nvSpPr>
          <p:spPr bwMode="auto">
            <a:xfrm rot="7200000">
              <a:off x="19117807" y="12276929"/>
              <a:ext cx="154955" cy="154955"/>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3" name="Freeform 82">
              <a:extLst>
                <a:ext uri="{FF2B5EF4-FFF2-40B4-BE49-F238E27FC236}">
                  <a16:creationId xmlns:a16="http://schemas.microsoft.com/office/drawing/2014/main" id="{F2054400-96E1-4EC6-92AE-2D45C260892B}"/>
                </a:ext>
              </a:extLst>
            </p:cNvPr>
            <p:cNvSpPr>
              <a:spLocks noChangeArrowheads="1"/>
            </p:cNvSpPr>
            <p:nvPr/>
          </p:nvSpPr>
          <p:spPr bwMode="auto">
            <a:xfrm rot="7200000">
              <a:off x="19063073" y="12477244"/>
              <a:ext cx="68029" cy="64251"/>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4" name="Freeform 83">
              <a:extLst>
                <a:ext uri="{FF2B5EF4-FFF2-40B4-BE49-F238E27FC236}">
                  <a16:creationId xmlns:a16="http://schemas.microsoft.com/office/drawing/2014/main" id="{EC0DC9AC-ADE8-4888-A281-DAC85AEE3BB9}"/>
                </a:ext>
              </a:extLst>
            </p:cNvPr>
            <p:cNvSpPr>
              <a:spLocks noChangeArrowheads="1"/>
            </p:cNvSpPr>
            <p:nvPr/>
          </p:nvSpPr>
          <p:spPr bwMode="auto">
            <a:xfrm rot="7200000">
              <a:off x="18958355" y="12316863"/>
              <a:ext cx="98263" cy="98263"/>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611" name="Rectangle 610">
            <a:extLst>
              <a:ext uri="{FF2B5EF4-FFF2-40B4-BE49-F238E27FC236}">
                <a16:creationId xmlns:a16="http://schemas.microsoft.com/office/drawing/2014/main" id="{9FE9A138-1F91-4973-BFF7-1FDF62C45B9F}"/>
              </a:ext>
            </a:extLst>
          </p:cNvPr>
          <p:cNvSpPr/>
          <p:nvPr/>
        </p:nvSpPr>
        <p:spPr>
          <a:xfrm>
            <a:off x="521327" y="2621522"/>
            <a:ext cx="4499057" cy="184517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12" name="Group 611">
            <a:extLst>
              <a:ext uri="{FF2B5EF4-FFF2-40B4-BE49-F238E27FC236}">
                <a16:creationId xmlns:a16="http://schemas.microsoft.com/office/drawing/2014/main" id="{6BE9FAC6-CCE1-4D19-8BB3-B4E9E10B2B51}"/>
              </a:ext>
            </a:extLst>
          </p:cNvPr>
          <p:cNvGrpSpPr/>
          <p:nvPr/>
        </p:nvGrpSpPr>
        <p:grpSpPr>
          <a:xfrm>
            <a:off x="1576" y="2803096"/>
            <a:ext cx="5233232" cy="1410272"/>
            <a:chOff x="-75112" y="5917161"/>
            <a:chExt cx="5233232" cy="1410270"/>
          </a:xfrm>
        </p:grpSpPr>
        <p:sp>
          <p:nvSpPr>
            <p:cNvPr id="618" name="Rectangle 617">
              <a:extLst>
                <a:ext uri="{FF2B5EF4-FFF2-40B4-BE49-F238E27FC236}">
                  <a16:creationId xmlns:a16="http://schemas.microsoft.com/office/drawing/2014/main" id="{DEC97042-3E9F-415A-96E5-97006D9C0089}"/>
                </a:ext>
              </a:extLst>
            </p:cNvPr>
            <p:cNvSpPr/>
            <p:nvPr/>
          </p:nvSpPr>
          <p:spPr>
            <a:xfrm>
              <a:off x="-75112" y="6742657"/>
              <a:ext cx="5233232" cy="584774"/>
            </a:xfrm>
            <a:prstGeom prst="rect">
              <a:avLst/>
            </a:prstGeom>
          </p:spPr>
          <p:txBody>
            <a:bodyPr wrap="square">
              <a:spAutoFit/>
            </a:bodyPr>
            <a:lstStyle/>
            <a:p>
              <a:pPr algn="ctr"/>
              <a:r>
                <a:rPr lang="en-US" sz="3200" b="1" dirty="0">
                  <a:solidFill>
                    <a:schemeClr val="tx2"/>
                  </a:solidFill>
                  <a:latin typeface="Lato" panose="020F0502020204030203" pitchFamily="34" charset="0"/>
                  <a:ea typeface="Lato" panose="020F0502020204030203" pitchFamily="34" charset="0"/>
                  <a:cs typeface="Lato" panose="020F0502020204030203" pitchFamily="34" charset="0"/>
                </a:rPr>
                <a:t>Cases</a:t>
              </a:r>
              <a:endParaRPr lang="en-US" sz="4800" b="1"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620" name="Rectangle 619">
              <a:extLst>
                <a:ext uri="{FF2B5EF4-FFF2-40B4-BE49-F238E27FC236}">
                  <a16:creationId xmlns:a16="http://schemas.microsoft.com/office/drawing/2014/main" id="{39195016-3121-4863-B892-B2834445F16B}"/>
                </a:ext>
              </a:extLst>
            </p:cNvPr>
            <p:cNvSpPr/>
            <p:nvPr/>
          </p:nvSpPr>
          <p:spPr>
            <a:xfrm>
              <a:off x="639148" y="5917161"/>
              <a:ext cx="4053082" cy="830996"/>
            </a:xfrm>
            <a:prstGeom prst="rect">
              <a:avLst/>
            </a:prstGeom>
          </p:spPr>
          <p:txBody>
            <a:bodyPr wrap="square">
              <a:spAutoFit/>
            </a:bodyPr>
            <a:lstStyle/>
            <a:p>
              <a:r>
                <a:rPr lang="en-US" sz="4800" b="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&gt;13.5 Million</a:t>
              </a:r>
              <a:endParaRPr lang="en-US" sz="7200" b="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p:txBody>
        </p:sp>
      </p:grpSp>
      <p:sp>
        <p:nvSpPr>
          <p:cNvPr id="623" name="Rectangle 622">
            <a:extLst>
              <a:ext uri="{FF2B5EF4-FFF2-40B4-BE49-F238E27FC236}">
                <a16:creationId xmlns:a16="http://schemas.microsoft.com/office/drawing/2014/main" id="{9C1DF9FD-3DEB-434F-AE8B-A443A5242D3D}"/>
              </a:ext>
            </a:extLst>
          </p:cNvPr>
          <p:cNvSpPr/>
          <p:nvPr/>
        </p:nvSpPr>
        <p:spPr>
          <a:xfrm>
            <a:off x="19730146" y="2487084"/>
            <a:ext cx="4387376" cy="184517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9" name="Group 628">
            <a:extLst>
              <a:ext uri="{FF2B5EF4-FFF2-40B4-BE49-F238E27FC236}">
                <a16:creationId xmlns:a16="http://schemas.microsoft.com/office/drawing/2014/main" id="{A193002D-9D8F-4BA2-B1C3-F34A421888B9}"/>
              </a:ext>
            </a:extLst>
          </p:cNvPr>
          <p:cNvGrpSpPr/>
          <p:nvPr/>
        </p:nvGrpSpPr>
        <p:grpSpPr>
          <a:xfrm>
            <a:off x="19096019" y="2591237"/>
            <a:ext cx="5233232" cy="1569664"/>
            <a:chOff x="-122799" y="6041565"/>
            <a:chExt cx="5233232" cy="1569664"/>
          </a:xfrm>
        </p:grpSpPr>
        <p:sp>
          <p:nvSpPr>
            <p:cNvPr id="630" name="Rectangle 629">
              <a:extLst>
                <a:ext uri="{FF2B5EF4-FFF2-40B4-BE49-F238E27FC236}">
                  <a16:creationId xmlns:a16="http://schemas.microsoft.com/office/drawing/2014/main" id="{89333437-4516-4589-8742-1DEE32FCA652}"/>
                </a:ext>
              </a:extLst>
            </p:cNvPr>
            <p:cNvSpPr/>
            <p:nvPr/>
          </p:nvSpPr>
          <p:spPr>
            <a:xfrm>
              <a:off x="-122799" y="6964898"/>
              <a:ext cx="5233232" cy="646331"/>
            </a:xfrm>
            <a:prstGeom prst="rect">
              <a:avLst/>
            </a:prstGeom>
          </p:spPr>
          <p:txBody>
            <a:bodyPr wrap="square">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Deaths</a:t>
              </a:r>
              <a:endParaRPr lang="en-US" sz="5400" b="1"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631" name="Rectangle 630">
              <a:extLst>
                <a:ext uri="{FF2B5EF4-FFF2-40B4-BE49-F238E27FC236}">
                  <a16:creationId xmlns:a16="http://schemas.microsoft.com/office/drawing/2014/main" id="{CAC58210-B549-4231-B17F-503EB6552022}"/>
                </a:ext>
              </a:extLst>
            </p:cNvPr>
            <p:cNvSpPr/>
            <p:nvPr/>
          </p:nvSpPr>
          <p:spPr>
            <a:xfrm>
              <a:off x="992094" y="6041565"/>
              <a:ext cx="2974646" cy="923330"/>
            </a:xfrm>
            <a:prstGeom prst="rect">
              <a:avLst/>
            </a:prstGeom>
          </p:spPr>
          <p:txBody>
            <a:bodyPr wrap="square">
              <a:spAutoFit/>
            </a:bodyPr>
            <a:lstStyle/>
            <a:p>
              <a:pPr algn="ctr"/>
              <a:r>
                <a:rPr lang="en-US" sz="5400" b="1" dirty="0">
                  <a:solidFill>
                    <a:schemeClr val="accent3"/>
                  </a:solidFill>
                  <a:latin typeface="Lato" panose="020F0502020204030203" pitchFamily="34" charset="0"/>
                  <a:ea typeface="Lato" panose="020F0502020204030203" pitchFamily="34" charset="0"/>
                  <a:cs typeface="Lato" panose="020F0502020204030203" pitchFamily="34" charset="0"/>
                </a:rPr>
                <a:t>584,940</a:t>
              </a:r>
              <a:endParaRPr lang="en-US" sz="8000" b="1" dirty="0">
                <a:solidFill>
                  <a:schemeClr val="accent3"/>
                </a:solidFill>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195123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4120ED62-3454-4BED-86B4-DE7F2A993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433" y="1880378"/>
            <a:ext cx="19501232" cy="10969443"/>
          </a:xfrm>
          <a:prstGeom prst="rect">
            <a:avLst/>
          </a:prstGeom>
        </p:spPr>
      </p:pic>
      <p:sp>
        <p:nvSpPr>
          <p:cNvPr id="50" name="CuadroTexto 350">
            <a:extLst>
              <a:ext uri="{FF2B5EF4-FFF2-40B4-BE49-F238E27FC236}">
                <a16:creationId xmlns:a16="http://schemas.microsoft.com/office/drawing/2014/main" id="{A8CF3433-E8F0-E443-A5B4-69DCB9737015}"/>
              </a:ext>
            </a:extLst>
          </p:cNvPr>
          <p:cNvSpPr txBox="1"/>
          <p:nvPr/>
        </p:nvSpPr>
        <p:spPr>
          <a:xfrm>
            <a:off x="8016110" y="567076"/>
            <a:ext cx="11766106" cy="1323439"/>
          </a:xfrm>
          <a:prstGeom prst="rect">
            <a:avLst/>
          </a:prstGeom>
          <a:noFill/>
        </p:spPr>
        <p:txBody>
          <a:bodyPr wrap="none" rtlCol="0">
            <a:spAutoFit/>
          </a:bodyPr>
          <a:lstStyle/>
          <a:p>
            <a:pPr algn="ctr"/>
            <a:r>
              <a:rPr lang="en-US" sz="8000" b="1" dirty="0">
                <a:solidFill>
                  <a:schemeClr val="tx2"/>
                </a:solidFill>
                <a:latin typeface="Lato Heavy" charset="0"/>
                <a:ea typeface="Lato Heavy" charset="0"/>
                <a:cs typeface="Lato Heavy" charset="0"/>
              </a:rPr>
              <a:t>Panorama global- </a:t>
            </a:r>
            <a:r>
              <a:rPr lang="en-US" sz="8000" b="1" dirty="0" err="1">
                <a:solidFill>
                  <a:schemeClr val="accent2">
                    <a:lumMod val="75000"/>
                  </a:schemeClr>
                </a:solidFill>
                <a:latin typeface="Lato Heavy" charset="0"/>
                <a:ea typeface="Lato Heavy" charset="0"/>
                <a:cs typeface="Lato Heavy" charset="0"/>
              </a:rPr>
              <a:t>Casos</a:t>
            </a:r>
            <a:endParaRPr lang="en-US" sz="8000" b="1" dirty="0">
              <a:solidFill>
                <a:schemeClr val="accent2">
                  <a:lumMod val="75000"/>
                </a:schemeClr>
              </a:solidFill>
              <a:latin typeface="Lato Heavy" charset="0"/>
              <a:ea typeface="Lato Heavy" charset="0"/>
              <a:cs typeface="Lato Heavy" charset="0"/>
            </a:endParaRPr>
          </a:p>
        </p:txBody>
      </p:sp>
      <p:sp>
        <p:nvSpPr>
          <p:cNvPr id="9" name="Rectangle 8">
            <a:extLst>
              <a:ext uri="{FF2B5EF4-FFF2-40B4-BE49-F238E27FC236}">
                <a16:creationId xmlns:a16="http://schemas.microsoft.com/office/drawing/2014/main" id="{B74EEB73-1780-3547-98C4-478D96E3A021}"/>
              </a:ext>
            </a:extLst>
          </p:cNvPr>
          <p:cNvSpPr/>
          <p:nvPr/>
        </p:nvSpPr>
        <p:spPr>
          <a:xfrm>
            <a:off x="201415" y="4542784"/>
            <a:ext cx="4499057" cy="184517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9" name="Group 128">
            <a:extLst>
              <a:ext uri="{FF2B5EF4-FFF2-40B4-BE49-F238E27FC236}">
                <a16:creationId xmlns:a16="http://schemas.microsoft.com/office/drawing/2014/main" id="{E4B2C542-6F26-9A44-94BA-894D2DD4EF77}"/>
              </a:ext>
            </a:extLst>
          </p:cNvPr>
          <p:cNvGrpSpPr/>
          <p:nvPr/>
        </p:nvGrpSpPr>
        <p:grpSpPr>
          <a:xfrm>
            <a:off x="-318336" y="4724358"/>
            <a:ext cx="5233232" cy="1471828"/>
            <a:chOff x="-75112" y="5917161"/>
            <a:chExt cx="5233232" cy="1471826"/>
          </a:xfrm>
        </p:grpSpPr>
        <p:sp>
          <p:nvSpPr>
            <p:cNvPr id="130" name="Rectangle 129">
              <a:extLst>
                <a:ext uri="{FF2B5EF4-FFF2-40B4-BE49-F238E27FC236}">
                  <a16:creationId xmlns:a16="http://schemas.microsoft.com/office/drawing/2014/main" id="{10F07F5F-3DE2-B742-878B-A0D0ACCC21B0}"/>
                </a:ext>
              </a:extLst>
            </p:cNvPr>
            <p:cNvSpPr/>
            <p:nvPr/>
          </p:nvSpPr>
          <p:spPr>
            <a:xfrm>
              <a:off x="-75112" y="6742657"/>
              <a:ext cx="5233232" cy="646330"/>
            </a:xfrm>
            <a:prstGeom prst="rect">
              <a:avLst/>
            </a:prstGeom>
          </p:spPr>
          <p:txBody>
            <a:bodyPr wrap="square">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Cases</a:t>
              </a:r>
              <a:endParaRPr lang="en-US" sz="5400" b="1"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131" name="Rectangle 130">
              <a:extLst>
                <a:ext uri="{FF2B5EF4-FFF2-40B4-BE49-F238E27FC236}">
                  <a16:creationId xmlns:a16="http://schemas.microsoft.com/office/drawing/2014/main" id="{746A7027-C8B1-8944-B35C-D0F97183FE83}"/>
                </a:ext>
              </a:extLst>
            </p:cNvPr>
            <p:cNvSpPr/>
            <p:nvPr/>
          </p:nvSpPr>
          <p:spPr>
            <a:xfrm>
              <a:off x="639148" y="5917161"/>
              <a:ext cx="4518972" cy="923329"/>
            </a:xfrm>
            <a:prstGeom prst="rect">
              <a:avLst/>
            </a:prstGeom>
          </p:spPr>
          <p:txBody>
            <a:bodyPr wrap="square">
              <a:spAutoFit/>
            </a:bodyPr>
            <a:lstStyle/>
            <a:p>
              <a:r>
                <a:rPr lang="en-US" sz="5400" b="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+1.5 Million</a:t>
              </a:r>
              <a:endParaRPr lang="en-US" sz="8000" b="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p:txBody>
        </p:sp>
      </p:grpSp>
      <p:sp>
        <p:nvSpPr>
          <p:cNvPr id="141" name="Rectangle 140">
            <a:extLst>
              <a:ext uri="{FF2B5EF4-FFF2-40B4-BE49-F238E27FC236}">
                <a16:creationId xmlns:a16="http://schemas.microsoft.com/office/drawing/2014/main" id="{52B65E83-D650-453E-916C-FAB1089781D8}"/>
              </a:ext>
            </a:extLst>
          </p:cNvPr>
          <p:cNvSpPr/>
          <p:nvPr/>
        </p:nvSpPr>
        <p:spPr>
          <a:xfrm>
            <a:off x="417985" y="6828614"/>
            <a:ext cx="2974646" cy="923330"/>
          </a:xfrm>
          <a:prstGeom prst="rect">
            <a:avLst/>
          </a:prstGeom>
        </p:spPr>
        <p:txBody>
          <a:bodyPr wrap="square">
            <a:spAutoFit/>
          </a:bodyPr>
          <a:lstStyle/>
          <a:p>
            <a:pPr algn="ctr"/>
            <a:r>
              <a:rPr lang="en-US" sz="5400" b="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+12.3%</a:t>
            </a:r>
            <a:endParaRPr lang="en-US" sz="8000" b="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p:txBody>
      </p:sp>
      <p:grpSp>
        <p:nvGrpSpPr>
          <p:cNvPr id="143" name="Group 142">
            <a:extLst>
              <a:ext uri="{FF2B5EF4-FFF2-40B4-BE49-F238E27FC236}">
                <a16:creationId xmlns:a16="http://schemas.microsoft.com/office/drawing/2014/main" id="{3CC6A691-32B2-4E29-98BC-466F177FA18B}"/>
              </a:ext>
            </a:extLst>
          </p:cNvPr>
          <p:cNvGrpSpPr/>
          <p:nvPr/>
        </p:nvGrpSpPr>
        <p:grpSpPr>
          <a:xfrm>
            <a:off x="1505130" y="1890515"/>
            <a:ext cx="1778374" cy="1714185"/>
            <a:chOff x="18650866" y="11937172"/>
            <a:chExt cx="927896" cy="950414"/>
          </a:xfrm>
        </p:grpSpPr>
        <p:sp>
          <p:nvSpPr>
            <p:cNvPr id="144" name="Freeform 57">
              <a:extLst>
                <a:ext uri="{FF2B5EF4-FFF2-40B4-BE49-F238E27FC236}">
                  <a16:creationId xmlns:a16="http://schemas.microsoft.com/office/drawing/2014/main" id="{DD28AB2E-39E6-48BB-9E61-838FDCE3077A}"/>
                </a:ext>
              </a:extLst>
            </p:cNvPr>
            <p:cNvSpPr>
              <a:spLocks noChangeArrowheads="1"/>
            </p:cNvSpPr>
            <p:nvPr/>
          </p:nvSpPr>
          <p:spPr bwMode="auto">
            <a:xfrm rot="7200000">
              <a:off x="18780983" y="12175676"/>
              <a:ext cx="589581" cy="600918"/>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5" name="Freeform 58">
              <a:extLst>
                <a:ext uri="{FF2B5EF4-FFF2-40B4-BE49-F238E27FC236}">
                  <a16:creationId xmlns:a16="http://schemas.microsoft.com/office/drawing/2014/main" id="{888814BF-C1D4-4C3F-A2BA-A18C07C30580}"/>
                </a:ext>
              </a:extLst>
            </p:cNvPr>
            <p:cNvSpPr>
              <a:spLocks noChangeArrowheads="1"/>
            </p:cNvSpPr>
            <p:nvPr/>
          </p:nvSpPr>
          <p:spPr bwMode="auto">
            <a:xfrm rot="7200000">
              <a:off x="18842015" y="12051718"/>
              <a:ext cx="56689" cy="317467"/>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6" name="Freeform 59">
              <a:extLst>
                <a:ext uri="{FF2B5EF4-FFF2-40B4-BE49-F238E27FC236}">
                  <a16:creationId xmlns:a16="http://schemas.microsoft.com/office/drawing/2014/main" id="{C9240AC8-2DDF-4981-8846-5E3A5F1A1030}"/>
                </a:ext>
              </a:extLst>
            </p:cNvPr>
            <p:cNvSpPr>
              <a:spLocks noChangeArrowheads="1"/>
            </p:cNvSpPr>
            <p:nvPr/>
          </p:nvSpPr>
          <p:spPr bwMode="auto">
            <a:xfrm rot="7200000">
              <a:off x="19259509" y="12177576"/>
              <a:ext cx="272115" cy="196528"/>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7" name="Freeform 60">
              <a:extLst>
                <a:ext uri="{FF2B5EF4-FFF2-40B4-BE49-F238E27FC236}">
                  <a16:creationId xmlns:a16="http://schemas.microsoft.com/office/drawing/2014/main" id="{5C51D8C2-3EA9-401E-BF5F-7E2A2F2FE5A1}"/>
                </a:ext>
              </a:extLst>
            </p:cNvPr>
            <p:cNvSpPr>
              <a:spLocks noChangeArrowheads="1"/>
            </p:cNvSpPr>
            <p:nvPr/>
          </p:nvSpPr>
          <p:spPr bwMode="auto">
            <a:xfrm rot="7200000">
              <a:off x="19137774" y="12523807"/>
              <a:ext cx="196528" cy="30613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8" name="Freeform 61">
              <a:extLst>
                <a:ext uri="{FF2B5EF4-FFF2-40B4-BE49-F238E27FC236}">
                  <a16:creationId xmlns:a16="http://schemas.microsoft.com/office/drawing/2014/main" id="{F3532BDC-1995-4383-BD70-9F051DF1B486}"/>
                </a:ext>
              </a:extLst>
            </p:cNvPr>
            <p:cNvSpPr>
              <a:spLocks noChangeArrowheads="1"/>
            </p:cNvSpPr>
            <p:nvPr/>
          </p:nvSpPr>
          <p:spPr bwMode="auto">
            <a:xfrm rot="7200000">
              <a:off x="19059064" y="12061008"/>
              <a:ext cx="238101" cy="86926"/>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9" name="Freeform 62">
              <a:extLst>
                <a:ext uri="{FF2B5EF4-FFF2-40B4-BE49-F238E27FC236}">
                  <a16:creationId xmlns:a16="http://schemas.microsoft.com/office/drawing/2014/main" id="{055F9157-94A9-4897-9791-53659EF6D93F}"/>
                </a:ext>
              </a:extLst>
            </p:cNvPr>
            <p:cNvSpPr>
              <a:spLocks noChangeArrowheads="1"/>
            </p:cNvSpPr>
            <p:nvPr/>
          </p:nvSpPr>
          <p:spPr bwMode="auto">
            <a:xfrm rot="7200000">
              <a:off x="19268298" y="12334442"/>
              <a:ext cx="75588" cy="381718"/>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0" name="Freeform 63">
              <a:extLst>
                <a:ext uri="{FF2B5EF4-FFF2-40B4-BE49-F238E27FC236}">
                  <a16:creationId xmlns:a16="http://schemas.microsoft.com/office/drawing/2014/main" id="{7D8534F9-9BB2-44F2-8ED1-202A24A6618E}"/>
                </a:ext>
              </a:extLst>
            </p:cNvPr>
            <p:cNvSpPr>
              <a:spLocks noChangeArrowheads="1"/>
            </p:cNvSpPr>
            <p:nvPr/>
          </p:nvSpPr>
          <p:spPr bwMode="auto">
            <a:xfrm rot="7200000">
              <a:off x="18866512" y="12558156"/>
              <a:ext cx="415730" cy="207866"/>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1" name="Freeform 64">
              <a:extLst>
                <a:ext uri="{FF2B5EF4-FFF2-40B4-BE49-F238E27FC236}">
                  <a16:creationId xmlns:a16="http://schemas.microsoft.com/office/drawing/2014/main" id="{280C9407-1ED7-4D19-8189-1EA759146391}"/>
                </a:ext>
              </a:extLst>
            </p:cNvPr>
            <p:cNvSpPr>
              <a:spLocks noChangeArrowheads="1"/>
            </p:cNvSpPr>
            <p:nvPr/>
          </p:nvSpPr>
          <p:spPr bwMode="auto">
            <a:xfrm rot="7200000">
              <a:off x="18938704" y="12005393"/>
              <a:ext cx="185188" cy="23810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 name="Freeform 65">
              <a:extLst>
                <a:ext uri="{FF2B5EF4-FFF2-40B4-BE49-F238E27FC236}">
                  <a16:creationId xmlns:a16="http://schemas.microsoft.com/office/drawing/2014/main" id="{4E375698-0675-4E81-AD55-55B587BA6A2E}"/>
                </a:ext>
              </a:extLst>
            </p:cNvPr>
            <p:cNvSpPr>
              <a:spLocks noChangeArrowheads="1"/>
            </p:cNvSpPr>
            <p:nvPr/>
          </p:nvSpPr>
          <p:spPr bwMode="auto">
            <a:xfrm rot="7200000">
              <a:off x="18819215" y="12211576"/>
              <a:ext cx="151175" cy="283454"/>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 name="Freeform 66">
              <a:extLst>
                <a:ext uri="{FF2B5EF4-FFF2-40B4-BE49-F238E27FC236}">
                  <a16:creationId xmlns:a16="http://schemas.microsoft.com/office/drawing/2014/main" id="{AA1F59CC-B832-44DF-9A5F-9DE1C5D43129}"/>
                </a:ext>
              </a:extLst>
            </p:cNvPr>
            <p:cNvSpPr>
              <a:spLocks noChangeArrowheads="1"/>
            </p:cNvSpPr>
            <p:nvPr/>
          </p:nvSpPr>
          <p:spPr bwMode="auto">
            <a:xfrm rot="7200000">
              <a:off x="18743269" y="12392963"/>
              <a:ext cx="283454" cy="219203"/>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4" name="Freeform 67">
              <a:extLst>
                <a:ext uri="{FF2B5EF4-FFF2-40B4-BE49-F238E27FC236}">
                  <a16:creationId xmlns:a16="http://schemas.microsoft.com/office/drawing/2014/main" id="{2B925FF4-D8D7-480D-99BA-545C88408DBA}"/>
                </a:ext>
              </a:extLst>
            </p:cNvPr>
            <p:cNvSpPr>
              <a:spLocks noChangeArrowheads="1"/>
            </p:cNvSpPr>
            <p:nvPr/>
          </p:nvSpPr>
          <p:spPr bwMode="auto">
            <a:xfrm rot="7200000">
              <a:off x="19172794" y="12165733"/>
              <a:ext cx="219203" cy="98263"/>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5" name="Freeform 68">
              <a:extLst>
                <a:ext uri="{FF2B5EF4-FFF2-40B4-BE49-F238E27FC236}">
                  <a16:creationId xmlns:a16="http://schemas.microsoft.com/office/drawing/2014/main" id="{06D9F8D3-FA0B-400A-A466-8C32B5A752BC}"/>
                </a:ext>
              </a:extLst>
            </p:cNvPr>
            <p:cNvSpPr>
              <a:spLocks noChangeArrowheads="1"/>
            </p:cNvSpPr>
            <p:nvPr/>
          </p:nvSpPr>
          <p:spPr bwMode="auto">
            <a:xfrm rot="7200000">
              <a:off x="19279653" y="12280426"/>
              <a:ext cx="143617" cy="219203"/>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6" name="Freeform 69">
              <a:extLst>
                <a:ext uri="{FF2B5EF4-FFF2-40B4-BE49-F238E27FC236}">
                  <a16:creationId xmlns:a16="http://schemas.microsoft.com/office/drawing/2014/main" id="{CDFE8A33-A0C6-4EAD-A15F-431DB19D2F21}"/>
                </a:ext>
              </a:extLst>
            </p:cNvPr>
            <p:cNvSpPr>
              <a:spLocks noChangeArrowheads="1"/>
            </p:cNvSpPr>
            <p:nvPr/>
          </p:nvSpPr>
          <p:spPr bwMode="auto">
            <a:xfrm rot="7200000">
              <a:off x="18837393" y="12710723"/>
              <a:ext cx="162512" cy="154955"/>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7" name="Freeform 70">
              <a:extLst>
                <a:ext uri="{FF2B5EF4-FFF2-40B4-BE49-F238E27FC236}">
                  <a16:creationId xmlns:a16="http://schemas.microsoft.com/office/drawing/2014/main" id="{940DD473-8010-421A-AE54-A1A6B12EB197}"/>
                </a:ext>
              </a:extLst>
            </p:cNvPr>
            <p:cNvSpPr>
              <a:spLocks noChangeArrowheads="1"/>
            </p:cNvSpPr>
            <p:nvPr/>
          </p:nvSpPr>
          <p:spPr bwMode="auto">
            <a:xfrm rot="7200000">
              <a:off x="19425697" y="12142370"/>
              <a:ext cx="154955" cy="151175"/>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 name="Freeform 71">
              <a:extLst>
                <a:ext uri="{FF2B5EF4-FFF2-40B4-BE49-F238E27FC236}">
                  <a16:creationId xmlns:a16="http://schemas.microsoft.com/office/drawing/2014/main" id="{A9183C7E-81C3-44F7-B048-C422C0BFB811}"/>
                </a:ext>
              </a:extLst>
            </p:cNvPr>
            <p:cNvSpPr>
              <a:spLocks noChangeArrowheads="1"/>
            </p:cNvSpPr>
            <p:nvPr/>
          </p:nvSpPr>
          <p:spPr bwMode="auto">
            <a:xfrm rot="7200000">
              <a:off x="19055473" y="12694802"/>
              <a:ext cx="154955" cy="154954"/>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9" name="Freeform 72">
              <a:extLst>
                <a:ext uri="{FF2B5EF4-FFF2-40B4-BE49-F238E27FC236}">
                  <a16:creationId xmlns:a16="http://schemas.microsoft.com/office/drawing/2014/main" id="{8DA120F6-8481-4FCA-BD37-27CB60F9E779}"/>
                </a:ext>
              </a:extLst>
            </p:cNvPr>
            <p:cNvSpPr>
              <a:spLocks noChangeArrowheads="1"/>
            </p:cNvSpPr>
            <p:nvPr/>
          </p:nvSpPr>
          <p:spPr bwMode="auto">
            <a:xfrm rot="7200000">
              <a:off x="19385794" y="12314913"/>
              <a:ext cx="151175" cy="154955"/>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0" name="Freeform 73">
              <a:extLst>
                <a:ext uri="{FF2B5EF4-FFF2-40B4-BE49-F238E27FC236}">
                  <a16:creationId xmlns:a16="http://schemas.microsoft.com/office/drawing/2014/main" id="{D04A3489-BD7B-4BC5-9F96-EC576290CAD7}"/>
                </a:ext>
              </a:extLst>
            </p:cNvPr>
            <p:cNvSpPr>
              <a:spLocks noChangeArrowheads="1"/>
            </p:cNvSpPr>
            <p:nvPr/>
          </p:nvSpPr>
          <p:spPr bwMode="auto">
            <a:xfrm rot="7200000">
              <a:off x="19340774" y="12528944"/>
              <a:ext cx="151175" cy="154955"/>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1" name="Freeform 74">
              <a:extLst>
                <a:ext uri="{FF2B5EF4-FFF2-40B4-BE49-F238E27FC236}">
                  <a16:creationId xmlns:a16="http://schemas.microsoft.com/office/drawing/2014/main" id="{BD22C451-BA46-4CB3-8049-787F3893F2AD}"/>
                </a:ext>
              </a:extLst>
            </p:cNvPr>
            <p:cNvSpPr>
              <a:spLocks noChangeArrowheads="1"/>
            </p:cNvSpPr>
            <p:nvPr/>
          </p:nvSpPr>
          <p:spPr bwMode="auto">
            <a:xfrm rot="7200000">
              <a:off x="19284638" y="12068857"/>
              <a:ext cx="166292" cy="154955"/>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2" name="Freeform 75">
              <a:extLst>
                <a:ext uri="{FF2B5EF4-FFF2-40B4-BE49-F238E27FC236}">
                  <a16:creationId xmlns:a16="http://schemas.microsoft.com/office/drawing/2014/main" id="{B4F42BD5-A7F9-4931-ABA7-CC7E48B79380}"/>
                </a:ext>
              </a:extLst>
            </p:cNvPr>
            <p:cNvSpPr>
              <a:spLocks noChangeArrowheads="1"/>
            </p:cNvSpPr>
            <p:nvPr/>
          </p:nvSpPr>
          <p:spPr bwMode="auto">
            <a:xfrm rot="7200000">
              <a:off x="19234378" y="12732632"/>
              <a:ext cx="154954" cy="154954"/>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 name="Freeform 76">
              <a:extLst>
                <a:ext uri="{FF2B5EF4-FFF2-40B4-BE49-F238E27FC236}">
                  <a16:creationId xmlns:a16="http://schemas.microsoft.com/office/drawing/2014/main" id="{A7E9AA7A-3482-4054-9F40-57C5FB1B2E3D}"/>
                </a:ext>
              </a:extLst>
            </p:cNvPr>
            <p:cNvSpPr>
              <a:spLocks noChangeArrowheads="1"/>
            </p:cNvSpPr>
            <p:nvPr/>
          </p:nvSpPr>
          <p:spPr bwMode="auto">
            <a:xfrm rot="7200000">
              <a:off x="18893794" y="11946850"/>
              <a:ext cx="154955" cy="154954"/>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 name="Freeform 77">
              <a:extLst>
                <a:ext uri="{FF2B5EF4-FFF2-40B4-BE49-F238E27FC236}">
                  <a16:creationId xmlns:a16="http://schemas.microsoft.com/office/drawing/2014/main" id="{E9A56DE5-24AF-4D17-B54A-1A5748FA751A}"/>
                </a:ext>
              </a:extLst>
            </p:cNvPr>
            <p:cNvSpPr>
              <a:spLocks noChangeArrowheads="1"/>
            </p:cNvSpPr>
            <p:nvPr/>
          </p:nvSpPr>
          <p:spPr bwMode="auto">
            <a:xfrm rot="7200000">
              <a:off x="19141587" y="11939061"/>
              <a:ext cx="154954" cy="151175"/>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5" name="Freeform 78">
              <a:extLst>
                <a:ext uri="{FF2B5EF4-FFF2-40B4-BE49-F238E27FC236}">
                  <a16:creationId xmlns:a16="http://schemas.microsoft.com/office/drawing/2014/main" id="{723713FE-6923-4DB7-841C-EBAE03F7B736}"/>
                </a:ext>
              </a:extLst>
            </p:cNvPr>
            <p:cNvSpPr>
              <a:spLocks noChangeArrowheads="1"/>
            </p:cNvSpPr>
            <p:nvPr/>
          </p:nvSpPr>
          <p:spPr bwMode="auto">
            <a:xfrm rot="7200000">
              <a:off x="18668570" y="12259475"/>
              <a:ext cx="154954" cy="151175"/>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6" name="Freeform 79">
              <a:extLst>
                <a:ext uri="{FF2B5EF4-FFF2-40B4-BE49-F238E27FC236}">
                  <a16:creationId xmlns:a16="http://schemas.microsoft.com/office/drawing/2014/main" id="{EA6DEF98-3E3D-4A30-BB5B-60F139D9F29C}"/>
                </a:ext>
              </a:extLst>
            </p:cNvPr>
            <p:cNvSpPr>
              <a:spLocks noChangeArrowheads="1"/>
            </p:cNvSpPr>
            <p:nvPr/>
          </p:nvSpPr>
          <p:spPr bwMode="auto">
            <a:xfrm rot="7200000">
              <a:off x="18650866" y="12496114"/>
              <a:ext cx="154955" cy="154955"/>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7" name="Freeform 80">
              <a:extLst>
                <a:ext uri="{FF2B5EF4-FFF2-40B4-BE49-F238E27FC236}">
                  <a16:creationId xmlns:a16="http://schemas.microsoft.com/office/drawing/2014/main" id="{FCFE6C54-F789-4DD8-A15F-9D28FA64B90D}"/>
                </a:ext>
              </a:extLst>
            </p:cNvPr>
            <p:cNvSpPr>
              <a:spLocks noChangeArrowheads="1"/>
            </p:cNvSpPr>
            <p:nvPr/>
          </p:nvSpPr>
          <p:spPr bwMode="auto">
            <a:xfrm rot="7200000">
              <a:off x="18681414" y="12060982"/>
              <a:ext cx="151175" cy="154954"/>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solidFill>
              <a:srgbClr val="C4D4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8" name="Freeform 81">
              <a:extLst>
                <a:ext uri="{FF2B5EF4-FFF2-40B4-BE49-F238E27FC236}">
                  <a16:creationId xmlns:a16="http://schemas.microsoft.com/office/drawing/2014/main" id="{4411D337-C3C2-49C2-B53C-2C0D32D15FDD}"/>
                </a:ext>
              </a:extLst>
            </p:cNvPr>
            <p:cNvSpPr>
              <a:spLocks noChangeArrowheads="1"/>
            </p:cNvSpPr>
            <p:nvPr/>
          </p:nvSpPr>
          <p:spPr bwMode="auto">
            <a:xfrm rot="7200000">
              <a:off x="19117807" y="12276929"/>
              <a:ext cx="154955" cy="154955"/>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9" name="Freeform 82">
              <a:extLst>
                <a:ext uri="{FF2B5EF4-FFF2-40B4-BE49-F238E27FC236}">
                  <a16:creationId xmlns:a16="http://schemas.microsoft.com/office/drawing/2014/main" id="{622E79D3-7CF6-4533-8C14-ED20C4E62F40}"/>
                </a:ext>
              </a:extLst>
            </p:cNvPr>
            <p:cNvSpPr>
              <a:spLocks noChangeArrowheads="1"/>
            </p:cNvSpPr>
            <p:nvPr/>
          </p:nvSpPr>
          <p:spPr bwMode="auto">
            <a:xfrm rot="7200000">
              <a:off x="19063073" y="12477244"/>
              <a:ext cx="68029" cy="64251"/>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0" name="Freeform 83">
              <a:extLst>
                <a:ext uri="{FF2B5EF4-FFF2-40B4-BE49-F238E27FC236}">
                  <a16:creationId xmlns:a16="http://schemas.microsoft.com/office/drawing/2014/main" id="{11C9120E-42B3-4490-AB9D-DFAF7035E8E6}"/>
                </a:ext>
              </a:extLst>
            </p:cNvPr>
            <p:cNvSpPr>
              <a:spLocks noChangeArrowheads="1"/>
            </p:cNvSpPr>
            <p:nvPr/>
          </p:nvSpPr>
          <p:spPr bwMode="auto">
            <a:xfrm rot="7200000">
              <a:off x="18958355" y="12316863"/>
              <a:ext cx="98263" cy="98263"/>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pic>
        <p:nvPicPr>
          <p:cNvPr id="5" name="Picture 4" descr="A picture containing screenshot&#10;&#10;Description automatically generated">
            <a:extLst>
              <a:ext uri="{FF2B5EF4-FFF2-40B4-BE49-F238E27FC236}">
                <a16:creationId xmlns:a16="http://schemas.microsoft.com/office/drawing/2014/main" id="{A547CCEB-BA38-4294-9C6F-5C20F7CF723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9566" t="18914" r="29475" b="22754"/>
          <a:stretch/>
        </p:blipFill>
        <p:spPr>
          <a:xfrm>
            <a:off x="5785366" y="6622804"/>
            <a:ext cx="4710438" cy="3773525"/>
          </a:xfrm>
          <a:prstGeom prst="rect">
            <a:avLst/>
          </a:prstGeom>
        </p:spPr>
      </p:pic>
    </p:spTree>
    <p:extLst>
      <p:ext uri="{BB962C8B-B14F-4D97-AF65-F5344CB8AC3E}">
        <p14:creationId xmlns:p14="http://schemas.microsoft.com/office/powerpoint/2010/main" val="393701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adroTexto 350">
            <a:extLst>
              <a:ext uri="{FF2B5EF4-FFF2-40B4-BE49-F238E27FC236}">
                <a16:creationId xmlns:a16="http://schemas.microsoft.com/office/drawing/2014/main" id="{A8CF3433-E8F0-E443-A5B4-69DCB9737015}"/>
              </a:ext>
            </a:extLst>
          </p:cNvPr>
          <p:cNvSpPr txBox="1"/>
          <p:nvPr/>
        </p:nvSpPr>
        <p:spPr>
          <a:xfrm>
            <a:off x="7005769" y="269768"/>
            <a:ext cx="13136546" cy="1323439"/>
          </a:xfrm>
          <a:prstGeom prst="rect">
            <a:avLst/>
          </a:prstGeom>
          <a:noFill/>
        </p:spPr>
        <p:txBody>
          <a:bodyPr wrap="none" rtlCol="0">
            <a:spAutoFit/>
          </a:bodyPr>
          <a:lstStyle/>
          <a:p>
            <a:pPr algn="ctr"/>
            <a:r>
              <a:rPr lang="en-US" sz="8000" b="1" dirty="0">
                <a:solidFill>
                  <a:schemeClr val="tx2"/>
                </a:solidFill>
                <a:latin typeface="Lato Heavy" charset="0"/>
                <a:ea typeface="Lato Heavy" charset="0"/>
                <a:cs typeface="Lato Heavy" charset="0"/>
              </a:rPr>
              <a:t>Panorama Global- </a:t>
            </a:r>
            <a:r>
              <a:rPr lang="en-US" sz="8000" b="1" dirty="0" err="1">
                <a:solidFill>
                  <a:schemeClr val="accent3"/>
                </a:solidFill>
                <a:latin typeface="Lato Heavy" charset="0"/>
                <a:ea typeface="Lato Heavy" charset="0"/>
                <a:cs typeface="Lato Heavy" charset="0"/>
              </a:rPr>
              <a:t>Muertes</a:t>
            </a:r>
            <a:endParaRPr lang="en-US" sz="8000" b="1" dirty="0">
              <a:solidFill>
                <a:schemeClr val="accent3"/>
              </a:solidFill>
              <a:latin typeface="Lato Heavy" charset="0"/>
              <a:ea typeface="Lato Heavy" charset="0"/>
              <a:cs typeface="Lato Heavy" charset="0"/>
            </a:endParaRPr>
          </a:p>
        </p:txBody>
      </p:sp>
      <p:sp>
        <p:nvSpPr>
          <p:cNvPr id="11" name="Rectangle 10">
            <a:extLst>
              <a:ext uri="{FF2B5EF4-FFF2-40B4-BE49-F238E27FC236}">
                <a16:creationId xmlns:a16="http://schemas.microsoft.com/office/drawing/2014/main" id="{DBD157A2-9D6C-0B4B-A70A-B43654FBEBE5}"/>
              </a:ext>
            </a:extLst>
          </p:cNvPr>
          <p:cNvSpPr/>
          <p:nvPr/>
        </p:nvSpPr>
        <p:spPr>
          <a:xfrm>
            <a:off x="306544" y="3979773"/>
            <a:ext cx="4387376" cy="184517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C43EC8DA-AA7A-9A41-9540-2CF68C846146}"/>
              </a:ext>
            </a:extLst>
          </p:cNvPr>
          <p:cNvGrpSpPr/>
          <p:nvPr/>
        </p:nvGrpSpPr>
        <p:grpSpPr>
          <a:xfrm>
            <a:off x="-327583" y="4083926"/>
            <a:ext cx="5233232" cy="1569664"/>
            <a:chOff x="-122799" y="6041565"/>
            <a:chExt cx="5233232" cy="1569664"/>
          </a:xfrm>
        </p:grpSpPr>
        <p:sp>
          <p:nvSpPr>
            <p:cNvPr id="133" name="Rectangle 132">
              <a:extLst>
                <a:ext uri="{FF2B5EF4-FFF2-40B4-BE49-F238E27FC236}">
                  <a16:creationId xmlns:a16="http://schemas.microsoft.com/office/drawing/2014/main" id="{112C5A4E-EE02-D347-A46D-B292E5C28BCC}"/>
                </a:ext>
              </a:extLst>
            </p:cNvPr>
            <p:cNvSpPr/>
            <p:nvPr/>
          </p:nvSpPr>
          <p:spPr>
            <a:xfrm>
              <a:off x="-122799" y="6964898"/>
              <a:ext cx="5233232" cy="646331"/>
            </a:xfrm>
            <a:prstGeom prst="rect">
              <a:avLst/>
            </a:prstGeom>
          </p:spPr>
          <p:txBody>
            <a:bodyPr wrap="square">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Deaths</a:t>
              </a:r>
              <a:endParaRPr lang="en-US" sz="5400" b="1"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134" name="Rectangle 133">
              <a:extLst>
                <a:ext uri="{FF2B5EF4-FFF2-40B4-BE49-F238E27FC236}">
                  <a16:creationId xmlns:a16="http://schemas.microsoft.com/office/drawing/2014/main" id="{0EF01F18-0AB3-0C4E-9466-4057E053BBF2}"/>
                </a:ext>
              </a:extLst>
            </p:cNvPr>
            <p:cNvSpPr/>
            <p:nvPr/>
          </p:nvSpPr>
          <p:spPr>
            <a:xfrm>
              <a:off x="992094" y="6041565"/>
              <a:ext cx="2974646" cy="923330"/>
            </a:xfrm>
            <a:prstGeom prst="rect">
              <a:avLst/>
            </a:prstGeom>
          </p:spPr>
          <p:txBody>
            <a:bodyPr wrap="square">
              <a:spAutoFit/>
            </a:bodyPr>
            <a:lstStyle/>
            <a:p>
              <a:pPr algn="ctr"/>
              <a:r>
                <a:rPr lang="en-US" sz="5400" b="1" dirty="0">
                  <a:solidFill>
                    <a:schemeClr val="accent3"/>
                  </a:solidFill>
                  <a:latin typeface="Lato" panose="020F0502020204030203" pitchFamily="34" charset="0"/>
                  <a:ea typeface="Lato" panose="020F0502020204030203" pitchFamily="34" charset="0"/>
                  <a:cs typeface="Lato" panose="020F0502020204030203" pitchFamily="34" charset="0"/>
                </a:rPr>
                <a:t>+33,892</a:t>
              </a:r>
              <a:endParaRPr lang="en-US" sz="8000" b="1" dirty="0">
                <a:solidFill>
                  <a:schemeClr val="accent3"/>
                </a:solidFill>
                <a:latin typeface="Lato" panose="020F0502020204030203" pitchFamily="34" charset="0"/>
                <a:ea typeface="Lato" panose="020F0502020204030203" pitchFamily="34" charset="0"/>
                <a:cs typeface="Lato" panose="020F0502020204030203" pitchFamily="34" charset="0"/>
              </a:endParaRPr>
            </a:p>
          </p:txBody>
        </p:sp>
      </p:grpSp>
      <p:sp>
        <p:nvSpPr>
          <p:cNvPr id="142" name="Rectangle 141">
            <a:extLst>
              <a:ext uri="{FF2B5EF4-FFF2-40B4-BE49-F238E27FC236}">
                <a16:creationId xmlns:a16="http://schemas.microsoft.com/office/drawing/2014/main" id="{1460BA8C-DDB9-4EFB-BB8F-A24C7C203A96}"/>
              </a:ext>
            </a:extLst>
          </p:cNvPr>
          <p:cNvSpPr/>
          <p:nvPr/>
        </p:nvSpPr>
        <p:spPr>
          <a:xfrm>
            <a:off x="548474" y="6219411"/>
            <a:ext cx="2974646" cy="923330"/>
          </a:xfrm>
          <a:prstGeom prst="rect">
            <a:avLst/>
          </a:prstGeom>
        </p:spPr>
        <p:txBody>
          <a:bodyPr wrap="square">
            <a:spAutoFit/>
          </a:bodyPr>
          <a:lstStyle/>
          <a:p>
            <a:pPr algn="ctr"/>
            <a:r>
              <a:rPr lang="en-US" sz="5400" b="1" dirty="0">
                <a:solidFill>
                  <a:schemeClr val="accent3"/>
                </a:solidFill>
                <a:latin typeface="Lato" panose="020F0502020204030203" pitchFamily="34" charset="0"/>
                <a:ea typeface="Lato" panose="020F0502020204030203" pitchFamily="34" charset="0"/>
                <a:cs typeface="Lato" panose="020F0502020204030203" pitchFamily="34" charset="0"/>
              </a:rPr>
              <a:t>+6%</a:t>
            </a:r>
            <a:endParaRPr lang="en-US" sz="8000" b="1" dirty="0">
              <a:solidFill>
                <a:schemeClr val="accent3"/>
              </a:solidFill>
              <a:latin typeface="Lato" panose="020F0502020204030203" pitchFamily="34" charset="0"/>
              <a:ea typeface="Lato" panose="020F0502020204030203" pitchFamily="34" charset="0"/>
              <a:cs typeface="Lato" panose="020F0502020204030203" pitchFamily="34" charset="0"/>
            </a:endParaRPr>
          </a:p>
        </p:txBody>
      </p:sp>
      <p:grpSp>
        <p:nvGrpSpPr>
          <p:cNvPr id="44" name="Group 43">
            <a:extLst>
              <a:ext uri="{FF2B5EF4-FFF2-40B4-BE49-F238E27FC236}">
                <a16:creationId xmlns:a16="http://schemas.microsoft.com/office/drawing/2014/main" id="{1DD9456D-41DF-4CB6-8831-7E48C2958A2A}"/>
              </a:ext>
            </a:extLst>
          </p:cNvPr>
          <p:cNvGrpSpPr/>
          <p:nvPr/>
        </p:nvGrpSpPr>
        <p:grpSpPr>
          <a:xfrm>
            <a:off x="1155359" y="1029127"/>
            <a:ext cx="1899350" cy="1826299"/>
            <a:chOff x="889798" y="6992238"/>
            <a:chExt cx="927896" cy="950414"/>
          </a:xfrm>
        </p:grpSpPr>
        <p:sp>
          <p:nvSpPr>
            <p:cNvPr id="45" name="Freeform 57">
              <a:extLst>
                <a:ext uri="{FF2B5EF4-FFF2-40B4-BE49-F238E27FC236}">
                  <a16:creationId xmlns:a16="http://schemas.microsoft.com/office/drawing/2014/main" id="{1BF4C441-C655-4D10-9F68-F006303057F7}"/>
                </a:ext>
              </a:extLst>
            </p:cNvPr>
            <p:cNvSpPr>
              <a:spLocks noChangeArrowheads="1"/>
            </p:cNvSpPr>
            <p:nvPr/>
          </p:nvSpPr>
          <p:spPr bwMode="auto">
            <a:xfrm rot="7200000">
              <a:off x="1019915" y="7230742"/>
              <a:ext cx="589581" cy="600918"/>
            </a:xfrm>
            <a:custGeom>
              <a:avLst/>
              <a:gdLst>
                <a:gd name="T0" fmla="*/ 597 w 686"/>
                <a:gd name="T1" fmla="*/ 508 h 699"/>
                <a:gd name="T2" fmla="*/ 597 w 686"/>
                <a:gd name="T3" fmla="*/ 508 h 699"/>
                <a:gd name="T4" fmla="*/ 177 w 686"/>
                <a:gd name="T5" fmla="*/ 609 h 699"/>
                <a:gd name="T6" fmla="*/ 89 w 686"/>
                <a:gd name="T7" fmla="*/ 190 h 699"/>
                <a:gd name="T8" fmla="*/ 508 w 686"/>
                <a:gd name="T9" fmla="*/ 89 h 699"/>
                <a:gd name="T10" fmla="*/ 597 w 686"/>
                <a:gd name="T11" fmla="*/ 508 h 699"/>
              </a:gdLst>
              <a:ahLst/>
              <a:cxnLst>
                <a:cxn ang="0">
                  <a:pos x="T0" y="T1"/>
                </a:cxn>
                <a:cxn ang="0">
                  <a:pos x="T2" y="T3"/>
                </a:cxn>
                <a:cxn ang="0">
                  <a:pos x="T4" y="T5"/>
                </a:cxn>
                <a:cxn ang="0">
                  <a:pos x="T6" y="T7"/>
                </a:cxn>
                <a:cxn ang="0">
                  <a:pos x="T8" y="T9"/>
                </a:cxn>
                <a:cxn ang="0">
                  <a:pos x="T10" y="T11"/>
                </a:cxn>
              </a:cxnLst>
              <a:rect l="0" t="0" r="r" b="b"/>
              <a:pathLst>
                <a:path w="686" h="699">
                  <a:moveTo>
                    <a:pt x="597" y="508"/>
                  </a:moveTo>
                  <a:lnTo>
                    <a:pt x="597" y="508"/>
                  </a:lnTo>
                  <a:cubicBezTo>
                    <a:pt x="508" y="647"/>
                    <a:pt x="317" y="698"/>
                    <a:pt x="177" y="609"/>
                  </a:cubicBezTo>
                  <a:cubicBezTo>
                    <a:pt x="38" y="520"/>
                    <a:pt x="0" y="330"/>
                    <a:pt x="89" y="190"/>
                  </a:cubicBezTo>
                  <a:cubicBezTo>
                    <a:pt x="177" y="38"/>
                    <a:pt x="355" y="0"/>
                    <a:pt x="508" y="89"/>
                  </a:cubicBezTo>
                  <a:cubicBezTo>
                    <a:pt x="647" y="177"/>
                    <a:pt x="685" y="368"/>
                    <a:pt x="597" y="5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 name="Freeform 58">
              <a:extLst>
                <a:ext uri="{FF2B5EF4-FFF2-40B4-BE49-F238E27FC236}">
                  <a16:creationId xmlns:a16="http://schemas.microsoft.com/office/drawing/2014/main" id="{60CC3CED-E10B-4BA6-B939-836F3B7C4A12}"/>
                </a:ext>
              </a:extLst>
            </p:cNvPr>
            <p:cNvSpPr>
              <a:spLocks noChangeArrowheads="1"/>
            </p:cNvSpPr>
            <p:nvPr/>
          </p:nvSpPr>
          <p:spPr bwMode="auto">
            <a:xfrm rot="7200000">
              <a:off x="1080947" y="7106784"/>
              <a:ext cx="56689" cy="317467"/>
            </a:xfrm>
            <a:custGeom>
              <a:avLst/>
              <a:gdLst>
                <a:gd name="T0" fmla="*/ 0 w 65"/>
                <a:gd name="T1" fmla="*/ 37 h 369"/>
                <a:gd name="T2" fmla="*/ 0 w 65"/>
                <a:gd name="T3" fmla="*/ 37 h 369"/>
                <a:gd name="T4" fmla="*/ 0 w 65"/>
                <a:gd name="T5" fmla="*/ 329 h 369"/>
                <a:gd name="T6" fmla="*/ 39 w 65"/>
                <a:gd name="T7" fmla="*/ 368 h 369"/>
                <a:gd name="T8" fmla="*/ 64 w 65"/>
                <a:gd name="T9" fmla="*/ 329 h 369"/>
                <a:gd name="T10" fmla="*/ 64 w 65"/>
                <a:gd name="T11" fmla="*/ 37 h 369"/>
                <a:gd name="T12" fmla="*/ 26 w 65"/>
                <a:gd name="T13" fmla="*/ 0 h 369"/>
                <a:gd name="T14" fmla="*/ 0 w 65"/>
                <a:gd name="T15" fmla="*/ 37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69">
                  <a:moveTo>
                    <a:pt x="0" y="37"/>
                  </a:moveTo>
                  <a:lnTo>
                    <a:pt x="0" y="37"/>
                  </a:lnTo>
                  <a:cubicBezTo>
                    <a:pt x="0" y="329"/>
                    <a:pt x="0" y="329"/>
                    <a:pt x="0" y="329"/>
                  </a:cubicBezTo>
                  <a:cubicBezTo>
                    <a:pt x="0" y="355"/>
                    <a:pt x="13" y="368"/>
                    <a:pt x="39" y="368"/>
                  </a:cubicBezTo>
                  <a:cubicBezTo>
                    <a:pt x="51" y="368"/>
                    <a:pt x="64" y="355"/>
                    <a:pt x="64" y="329"/>
                  </a:cubicBezTo>
                  <a:cubicBezTo>
                    <a:pt x="64" y="37"/>
                    <a:pt x="64" y="37"/>
                    <a:pt x="64" y="37"/>
                  </a:cubicBezTo>
                  <a:cubicBezTo>
                    <a:pt x="64" y="12"/>
                    <a:pt x="51" y="0"/>
                    <a:pt x="26" y="0"/>
                  </a:cubicBezTo>
                  <a:cubicBezTo>
                    <a:pt x="13" y="0"/>
                    <a:pt x="0" y="25"/>
                    <a:pt x="0" y="3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7" name="Freeform 59">
              <a:extLst>
                <a:ext uri="{FF2B5EF4-FFF2-40B4-BE49-F238E27FC236}">
                  <a16:creationId xmlns:a16="http://schemas.microsoft.com/office/drawing/2014/main" id="{D11898EA-CB91-4509-9B32-50B57A334245}"/>
                </a:ext>
              </a:extLst>
            </p:cNvPr>
            <p:cNvSpPr>
              <a:spLocks noChangeArrowheads="1"/>
            </p:cNvSpPr>
            <p:nvPr/>
          </p:nvSpPr>
          <p:spPr bwMode="auto">
            <a:xfrm rot="7200000">
              <a:off x="1498441" y="7232642"/>
              <a:ext cx="272115" cy="196528"/>
            </a:xfrm>
            <a:custGeom>
              <a:avLst/>
              <a:gdLst>
                <a:gd name="T0" fmla="*/ 13 w 319"/>
                <a:gd name="T1" fmla="*/ 64 h 230"/>
                <a:gd name="T2" fmla="*/ 13 w 319"/>
                <a:gd name="T3" fmla="*/ 64 h 230"/>
                <a:gd name="T4" fmla="*/ 254 w 319"/>
                <a:gd name="T5" fmla="*/ 216 h 230"/>
                <a:gd name="T6" fmla="*/ 305 w 319"/>
                <a:gd name="T7" fmla="*/ 203 h 230"/>
                <a:gd name="T8" fmla="*/ 292 w 319"/>
                <a:gd name="T9" fmla="*/ 165 h 230"/>
                <a:gd name="T10" fmla="*/ 51 w 319"/>
                <a:gd name="T11" fmla="*/ 13 h 230"/>
                <a:gd name="T12" fmla="*/ 0 w 319"/>
                <a:gd name="T13" fmla="*/ 26 h 230"/>
                <a:gd name="T14" fmla="*/ 13 w 319"/>
                <a:gd name="T15" fmla="*/ 64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30">
                  <a:moveTo>
                    <a:pt x="13" y="64"/>
                  </a:moveTo>
                  <a:lnTo>
                    <a:pt x="13" y="64"/>
                  </a:lnTo>
                  <a:cubicBezTo>
                    <a:pt x="254" y="216"/>
                    <a:pt x="254" y="216"/>
                    <a:pt x="254" y="216"/>
                  </a:cubicBezTo>
                  <a:cubicBezTo>
                    <a:pt x="267" y="229"/>
                    <a:pt x="292" y="229"/>
                    <a:pt x="305" y="203"/>
                  </a:cubicBezTo>
                  <a:cubicBezTo>
                    <a:pt x="318" y="191"/>
                    <a:pt x="305" y="178"/>
                    <a:pt x="292" y="165"/>
                  </a:cubicBezTo>
                  <a:cubicBezTo>
                    <a:pt x="51" y="13"/>
                    <a:pt x="51" y="13"/>
                    <a:pt x="51" y="13"/>
                  </a:cubicBezTo>
                  <a:cubicBezTo>
                    <a:pt x="38" y="0"/>
                    <a:pt x="13" y="0"/>
                    <a:pt x="0" y="26"/>
                  </a:cubicBezTo>
                  <a:cubicBezTo>
                    <a:pt x="0" y="39"/>
                    <a:pt x="0" y="64"/>
                    <a:pt x="13" y="64"/>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8" name="Freeform 60">
              <a:extLst>
                <a:ext uri="{FF2B5EF4-FFF2-40B4-BE49-F238E27FC236}">
                  <a16:creationId xmlns:a16="http://schemas.microsoft.com/office/drawing/2014/main" id="{640E7185-13F9-48D7-89F7-14AA09FF3196}"/>
                </a:ext>
              </a:extLst>
            </p:cNvPr>
            <p:cNvSpPr>
              <a:spLocks noChangeArrowheads="1"/>
            </p:cNvSpPr>
            <p:nvPr/>
          </p:nvSpPr>
          <p:spPr bwMode="auto">
            <a:xfrm rot="7200000">
              <a:off x="1376706" y="7578873"/>
              <a:ext cx="196528" cy="306130"/>
            </a:xfrm>
            <a:custGeom>
              <a:avLst/>
              <a:gdLst>
                <a:gd name="T0" fmla="*/ 64 w 230"/>
                <a:gd name="T1" fmla="*/ 342 h 356"/>
                <a:gd name="T2" fmla="*/ 64 w 230"/>
                <a:gd name="T3" fmla="*/ 342 h 356"/>
                <a:gd name="T4" fmla="*/ 216 w 230"/>
                <a:gd name="T5" fmla="*/ 50 h 356"/>
                <a:gd name="T6" fmla="*/ 203 w 230"/>
                <a:gd name="T7" fmla="*/ 13 h 356"/>
                <a:gd name="T8" fmla="*/ 165 w 230"/>
                <a:gd name="T9" fmla="*/ 25 h 356"/>
                <a:gd name="T10" fmla="*/ 0 w 230"/>
                <a:gd name="T11" fmla="*/ 304 h 356"/>
                <a:gd name="T12" fmla="*/ 13 w 230"/>
                <a:gd name="T13" fmla="*/ 355 h 356"/>
                <a:gd name="T14" fmla="*/ 64 w 230"/>
                <a:gd name="T15" fmla="*/ 342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356">
                  <a:moveTo>
                    <a:pt x="64" y="342"/>
                  </a:moveTo>
                  <a:lnTo>
                    <a:pt x="64" y="342"/>
                  </a:lnTo>
                  <a:cubicBezTo>
                    <a:pt x="216" y="50"/>
                    <a:pt x="216" y="50"/>
                    <a:pt x="216" y="50"/>
                  </a:cubicBezTo>
                  <a:cubicBezTo>
                    <a:pt x="229" y="38"/>
                    <a:pt x="229" y="13"/>
                    <a:pt x="203" y="13"/>
                  </a:cubicBezTo>
                  <a:cubicBezTo>
                    <a:pt x="190" y="0"/>
                    <a:pt x="165" y="0"/>
                    <a:pt x="165" y="25"/>
                  </a:cubicBezTo>
                  <a:cubicBezTo>
                    <a:pt x="0" y="304"/>
                    <a:pt x="0" y="304"/>
                    <a:pt x="0" y="304"/>
                  </a:cubicBezTo>
                  <a:cubicBezTo>
                    <a:pt x="0" y="317"/>
                    <a:pt x="0" y="342"/>
                    <a:pt x="13" y="355"/>
                  </a:cubicBezTo>
                  <a:cubicBezTo>
                    <a:pt x="38" y="355"/>
                    <a:pt x="51" y="355"/>
                    <a:pt x="64" y="342"/>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 name="Freeform 61">
              <a:extLst>
                <a:ext uri="{FF2B5EF4-FFF2-40B4-BE49-F238E27FC236}">
                  <a16:creationId xmlns:a16="http://schemas.microsoft.com/office/drawing/2014/main" id="{BE5336F1-C4F0-4B92-BC58-2F8E04762A43}"/>
                </a:ext>
              </a:extLst>
            </p:cNvPr>
            <p:cNvSpPr>
              <a:spLocks noChangeArrowheads="1"/>
            </p:cNvSpPr>
            <p:nvPr/>
          </p:nvSpPr>
          <p:spPr bwMode="auto">
            <a:xfrm rot="7200000">
              <a:off x="1297996" y="7116074"/>
              <a:ext cx="238101" cy="86926"/>
            </a:xfrm>
            <a:custGeom>
              <a:avLst/>
              <a:gdLst>
                <a:gd name="T0" fmla="*/ 241 w 280"/>
                <a:gd name="T1" fmla="*/ 0 h 103"/>
                <a:gd name="T2" fmla="*/ 241 w 280"/>
                <a:gd name="T3" fmla="*/ 0 h 103"/>
                <a:gd name="T4" fmla="*/ 38 w 280"/>
                <a:gd name="T5" fmla="*/ 26 h 103"/>
                <a:gd name="T6" fmla="*/ 13 w 280"/>
                <a:gd name="T7" fmla="*/ 64 h 103"/>
                <a:gd name="T8" fmla="*/ 50 w 280"/>
                <a:gd name="T9" fmla="*/ 89 h 103"/>
                <a:gd name="T10" fmla="*/ 254 w 280"/>
                <a:gd name="T11" fmla="*/ 76 h 103"/>
                <a:gd name="T12" fmla="*/ 279 w 280"/>
                <a:gd name="T13" fmla="*/ 38 h 103"/>
                <a:gd name="T14" fmla="*/ 241 w 280"/>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103">
                  <a:moveTo>
                    <a:pt x="241" y="0"/>
                  </a:moveTo>
                  <a:lnTo>
                    <a:pt x="241" y="0"/>
                  </a:lnTo>
                  <a:cubicBezTo>
                    <a:pt x="38" y="26"/>
                    <a:pt x="38" y="26"/>
                    <a:pt x="38" y="26"/>
                  </a:cubicBezTo>
                  <a:cubicBezTo>
                    <a:pt x="25" y="26"/>
                    <a:pt x="0" y="51"/>
                    <a:pt x="13" y="64"/>
                  </a:cubicBezTo>
                  <a:cubicBezTo>
                    <a:pt x="13" y="89"/>
                    <a:pt x="25" y="102"/>
                    <a:pt x="50" y="89"/>
                  </a:cubicBezTo>
                  <a:cubicBezTo>
                    <a:pt x="254" y="76"/>
                    <a:pt x="254" y="76"/>
                    <a:pt x="254" y="76"/>
                  </a:cubicBezTo>
                  <a:cubicBezTo>
                    <a:pt x="267" y="76"/>
                    <a:pt x="279" y="51"/>
                    <a:pt x="279" y="38"/>
                  </a:cubicBezTo>
                  <a:cubicBezTo>
                    <a:pt x="279" y="13"/>
                    <a:pt x="254" y="0"/>
                    <a:pt x="241" y="0"/>
                  </a:cubicBezTo>
                </a:path>
              </a:pathLst>
            </a:custGeom>
            <a:solidFill>
              <a:schemeClr val="accent3">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 name="Freeform 62">
              <a:extLst>
                <a:ext uri="{FF2B5EF4-FFF2-40B4-BE49-F238E27FC236}">
                  <a16:creationId xmlns:a16="http://schemas.microsoft.com/office/drawing/2014/main" id="{37F2C798-B2C9-4978-8AAB-EC9555C4BBA2}"/>
                </a:ext>
              </a:extLst>
            </p:cNvPr>
            <p:cNvSpPr>
              <a:spLocks noChangeArrowheads="1"/>
            </p:cNvSpPr>
            <p:nvPr/>
          </p:nvSpPr>
          <p:spPr bwMode="auto">
            <a:xfrm rot="7200000">
              <a:off x="1507230" y="7389508"/>
              <a:ext cx="75588" cy="381718"/>
            </a:xfrm>
            <a:custGeom>
              <a:avLst/>
              <a:gdLst>
                <a:gd name="T0" fmla="*/ 26 w 90"/>
                <a:gd name="T1" fmla="*/ 39 h 446"/>
                <a:gd name="T2" fmla="*/ 26 w 90"/>
                <a:gd name="T3" fmla="*/ 39 h 446"/>
                <a:gd name="T4" fmla="*/ 0 w 90"/>
                <a:gd name="T5" fmla="*/ 407 h 446"/>
                <a:gd name="T6" fmla="*/ 38 w 90"/>
                <a:gd name="T7" fmla="*/ 445 h 446"/>
                <a:gd name="T8" fmla="*/ 63 w 90"/>
                <a:gd name="T9" fmla="*/ 407 h 446"/>
                <a:gd name="T10" fmla="*/ 89 w 90"/>
                <a:gd name="T11" fmla="*/ 39 h 446"/>
                <a:gd name="T12" fmla="*/ 51 w 90"/>
                <a:gd name="T13" fmla="*/ 0 h 446"/>
                <a:gd name="T14" fmla="*/ 26 w 90"/>
                <a:gd name="T15" fmla="*/ 39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46">
                  <a:moveTo>
                    <a:pt x="26" y="39"/>
                  </a:moveTo>
                  <a:lnTo>
                    <a:pt x="26" y="39"/>
                  </a:lnTo>
                  <a:cubicBezTo>
                    <a:pt x="0" y="407"/>
                    <a:pt x="0" y="407"/>
                    <a:pt x="0" y="407"/>
                  </a:cubicBezTo>
                  <a:cubicBezTo>
                    <a:pt x="0" y="419"/>
                    <a:pt x="13" y="445"/>
                    <a:pt x="38" y="445"/>
                  </a:cubicBezTo>
                  <a:cubicBezTo>
                    <a:pt x="51" y="445"/>
                    <a:pt x="63" y="432"/>
                    <a:pt x="63" y="407"/>
                  </a:cubicBezTo>
                  <a:cubicBezTo>
                    <a:pt x="89" y="39"/>
                    <a:pt x="89" y="39"/>
                    <a:pt x="89" y="39"/>
                  </a:cubicBezTo>
                  <a:cubicBezTo>
                    <a:pt x="89" y="26"/>
                    <a:pt x="76" y="0"/>
                    <a:pt x="51" y="0"/>
                  </a:cubicBezTo>
                  <a:cubicBezTo>
                    <a:pt x="38" y="0"/>
                    <a:pt x="26" y="13"/>
                    <a:pt x="26" y="39"/>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 name="Freeform 63">
              <a:extLst>
                <a:ext uri="{FF2B5EF4-FFF2-40B4-BE49-F238E27FC236}">
                  <a16:creationId xmlns:a16="http://schemas.microsoft.com/office/drawing/2014/main" id="{B970297B-3124-43A4-ABA6-63CCDB9D5B54}"/>
                </a:ext>
              </a:extLst>
            </p:cNvPr>
            <p:cNvSpPr>
              <a:spLocks noChangeArrowheads="1"/>
            </p:cNvSpPr>
            <p:nvPr/>
          </p:nvSpPr>
          <p:spPr bwMode="auto">
            <a:xfrm rot="7200000">
              <a:off x="1105444" y="7613222"/>
              <a:ext cx="415730" cy="207866"/>
            </a:xfrm>
            <a:custGeom>
              <a:avLst/>
              <a:gdLst>
                <a:gd name="T0" fmla="*/ 254 w 484"/>
                <a:gd name="T1" fmla="*/ 13 h 243"/>
                <a:gd name="T2" fmla="*/ 254 w 484"/>
                <a:gd name="T3" fmla="*/ 13 h 243"/>
                <a:gd name="T4" fmla="*/ 0 w 484"/>
                <a:gd name="T5" fmla="*/ 242 h 243"/>
                <a:gd name="T6" fmla="*/ 445 w 484"/>
                <a:gd name="T7" fmla="*/ 242 h 243"/>
                <a:gd name="T8" fmla="*/ 470 w 484"/>
                <a:gd name="T9" fmla="*/ 203 h 243"/>
                <a:gd name="T10" fmla="*/ 445 w 484"/>
                <a:gd name="T11" fmla="*/ 165 h 243"/>
                <a:gd name="T12" fmla="*/ 178 w 484"/>
                <a:gd name="T13" fmla="*/ 178 h 243"/>
                <a:gd name="T14" fmla="*/ 305 w 484"/>
                <a:gd name="T15" fmla="*/ 64 h 243"/>
                <a:gd name="T16" fmla="*/ 305 w 484"/>
                <a:gd name="T17" fmla="*/ 13 h 243"/>
                <a:gd name="T18" fmla="*/ 254 w 484"/>
                <a:gd name="T19"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243">
                  <a:moveTo>
                    <a:pt x="254" y="13"/>
                  </a:moveTo>
                  <a:lnTo>
                    <a:pt x="254" y="13"/>
                  </a:lnTo>
                  <a:cubicBezTo>
                    <a:pt x="0" y="242"/>
                    <a:pt x="0" y="242"/>
                    <a:pt x="0" y="242"/>
                  </a:cubicBezTo>
                  <a:cubicBezTo>
                    <a:pt x="445" y="242"/>
                    <a:pt x="445" y="242"/>
                    <a:pt x="445" y="242"/>
                  </a:cubicBezTo>
                  <a:cubicBezTo>
                    <a:pt x="458" y="242"/>
                    <a:pt x="483" y="229"/>
                    <a:pt x="470" y="203"/>
                  </a:cubicBezTo>
                  <a:cubicBezTo>
                    <a:pt x="470" y="191"/>
                    <a:pt x="458" y="165"/>
                    <a:pt x="445" y="165"/>
                  </a:cubicBezTo>
                  <a:cubicBezTo>
                    <a:pt x="178" y="178"/>
                    <a:pt x="178" y="178"/>
                    <a:pt x="178" y="178"/>
                  </a:cubicBezTo>
                  <a:cubicBezTo>
                    <a:pt x="305" y="64"/>
                    <a:pt x="305" y="64"/>
                    <a:pt x="305" y="64"/>
                  </a:cubicBezTo>
                  <a:cubicBezTo>
                    <a:pt x="318" y="51"/>
                    <a:pt x="318" y="25"/>
                    <a:pt x="305" y="13"/>
                  </a:cubicBezTo>
                  <a:cubicBezTo>
                    <a:pt x="292" y="0"/>
                    <a:pt x="267" y="0"/>
                    <a:pt x="254" y="13"/>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 name="Freeform 64">
              <a:extLst>
                <a:ext uri="{FF2B5EF4-FFF2-40B4-BE49-F238E27FC236}">
                  <a16:creationId xmlns:a16="http://schemas.microsoft.com/office/drawing/2014/main" id="{F4D9CAED-300D-479E-90EF-9D3B86C71ADB}"/>
                </a:ext>
              </a:extLst>
            </p:cNvPr>
            <p:cNvSpPr>
              <a:spLocks noChangeArrowheads="1"/>
            </p:cNvSpPr>
            <p:nvPr/>
          </p:nvSpPr>
          <p:spPr bwMode="auto">
            <a:xfrm rot="7200000">
              <a:off x="1177636" y="7060459"/>
              <a:ext cx="185188" cy="238100"/>
            </a:xfrm>
            <a:custGeom>
              <a:avLst/>
              <a:gdLst>
                <a:gd name="T0" fmla="*/ 153 w 217"/>
                <a:gd name="T1" fmla="*/ 13 h 280"/>
                <a:gd name="T2" fmla="*/ 153 w 217"/>
                <a:gd name="T3" fmla="*/ 13 h 280"/>
                <a:gd name="T4" fmla="*/ 13 w 217"/>
                <a:gd name="T5" fmla="*/ 228 h 280"/>
                <a:gd name="T6" fmla="*/ 26 w 217"/>
                <a:gd name="T7" fmla="*/ 267 h 280"/>
                <a:gd name="T8" fmla="*/ 64 w 217"/>
                <a:gd name="T9" fmla="*/ 267 h 280"/>
                <a:gd name="T10" fmla="*/ 216 w 217"/>
                <a:gd name="T11" fmla="*/ 64 h 280"/>
                <a:gd name="T12" fmla="*/ 204 w 217"/>
                <a:gd name="T13" fmla="*/ 13 h 280"/>
                <a:gd name="T14" fmla="*/ 153 w 217"/>
                <a:gd name="T15" fmla="*/ 13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80">
                  <a:moveTo>
                    <a:pt x="153" y="13"/>
                  </a:moveTo>
                  <a:lnTo>
                    <a:pt x="153" y="13"/>
                  </a:lnTo>
                  <a:cubicBezTo>
                    <a:pt x="13" y="228"/>
                    <a:pt x="13" y="228"/>
                    <a:pt x="13" y="228"/>
                  </a:cubicBezTo>
                  <a:cubicBezTo>
                    <a:pt x="0" y="241"/>
                    <a:pt x="0" y="267"/>
                    <a:pt x="26" y="267"/>
                  </a:cubicBezTo>
                  <a:cubicBezTo>
                    <a:pt x="39" y="279"/>
                    <a:pt x="51" y="279"/>
                    <a:pt x="64" y="267"/>
                  </a:cubicBezTo>
                  <a:cubicBezTo>
                    <a:pt x="216" y="64"/>
                    <a:pt x="216" y="64"/>
                    <a:pt x="216" y="64"/>
                  </a:cubicBezTo>
                  <a:cubicBezTo>
                    <a:pt x="216" y="38"/>
                    <a:pt x="216" y="25"/>
                    <a:pt x="204" y="13"/>
                  </a:cubicBezTo>
                  <a:cubicBezTo>
                    <a:pt x="191" y="0"/>
                    <a:pt x="165" y="0"/>
                    <a:pt x="153" y="13"/>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 name="Freeform 65">
              <a:extLst>
                <a:ext uri="{FF2B5EF4-FFF2-40B4-BE49-F238E27FC236}">
                  <a16:creationId xmlns:a16="http://schemas.microsoft.com/office/drawing/2014/main" id="{9CFE00BE-D048-4AFF-9202-777241FBFB9E}"/>
                </a:ext>
              </a:extLst>
            </p:cNvPr>
            <p:cNvSpPr>
              <a:spLocks noChangeArrowheads="1"/>
            </p:cNvSpPr>
            <p:nvPr/>
          </p:nvSpPr>
          <p:spPr bwMode="auto">
            <a:xfrm rot="7200000">
              <a:off x="1058147" y="7266642"/>
              <a:ext cx="151175" cy="283454"/>
            </a:xfrm>
            <a:custGeom>
              <a:avLst/>
              <a:gdLst>
                <a:gd name="T0" fmla="*/ 0 w 178"/>
                <a:gd name="T1" fmla="*/ 50 h 331"/>
                <a:gd name="T2" fmla="*/ 0 w 178"/>
                <a:gd name="T3" fmla="*/ 50 h 331"/>
                <a:gd name="T4" fmla="*/ 101 w 178"/>
                <a:gd name="T5" fmla="*/ 304 h 331"/>
                <a:gd name="T6" fmla="*/ 152 w 178"/>
                <a:gd name="T7" fmla="*/ 330 h 331"/>
                <a:gd name="T8" fmla="*/ 165 w 178"/>
                <a:gd name="T9" fmla="*/ 279 h 331"/>
                <a:gd name="T10" fmla="*/ 63 w 178"/>
                <a:gd name="T11" fmla="*/ 25 h 331"/>
                <a:gd name="T12" fmla="*/ 25 w 178"/>
                <a:gd name="T13" fmla="*/ 0 h 331"/>
                <a:gd name="T14" fmla="*/ 0 w 178"/>
                <a:gd name="T15" fmla="*/ 5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31">
                  <a:moveTo>
                    <a:pt x="0" y="50"/>
                  </a:moveTo>
                  <a:lnTo>
                    <a:pt x="0" y="50"/>
                  </a:lnTo>
                  <a:cubicBezTo>
                    <a:pt x="101" y="304"/>
                    <a:pt x="101" y="304"/>
                    <a:pt x="101" y="304"/>
                  </a:cubicBezTo>
                  <a:cubicBezTo>
                    <a:pt x="114" y="317"/>
                    <a:pt x="139" y="330"/>
                    <a:pt x="152" y="330"/>
                  </a:cubicBezTo>
                  <a:cubicBezTo>
                    <a:pt x="165" y="317"/>
                    <a:pt x="177" y="292"/>
                    <a:pt x="165" y="279"/>
                  </a:cubicBezTo>
                  <a:cubicBezTo>
                    <a:pt x="63" y="25"/>
                    <a:pt x="63" y="25"/>
                    <a:pt x="63" y="25"/>
                  </a:cubicBezTo>
                  <a:cubicBezTo>
                    <a:pt x="63" y="12"/>
                    <a:pt x="37" y="0"/>
                    <a:pt x="25" y="0"/>
                  </a:cubicBezTo>
                  <a:cubicBezTo>
                    <a:pt x="0" y="12"/>
                    <a:pt x="0" y="38"/>
                    <a:pt x="0" y="5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 name="Freeform 66">
              <a:extLst>
                <a:ext uri="{FF2B5EF4-FFF2-40B4-BE49-F238E27FC236}">
                  <a16:creationId xmlns:a16="http://schemas.microsoft.com/office/drawing/2014/main" id="{603C2053-F128-496C-819F-4665F6D25C5B}"/>
                </a:ext>
              </a:extLst>
            </p:cNvPr>
            <p:cNvSpPr>
              <a:spLocks noChangeArrowheads="1"/>
            </p:cNvSpPr>
            <p:nvPr/>
          </p:nvSpPr>
          <p:spPr bwMode="auto">
            <a:xfrm rot="7200000">
              <a:off x="982201" y="7448029"/>
              <a:ext cx="283454" cy="219203"/>
            </a:xfrm>
            <a:custGeom>
              <a:avLst/>
              <a:gdLst>
                <a:gd name="T0" fmla="*/ 12 w 331"/>
                <a:gd name="T1" fmla="*/ 64 h 255"/>
                <a:gd name="T2" fmla="*/ 12 w 331"/>
                <a:gd name="T3" fmla="*/ 64 h 255"/>
                <a:gd name="T4" fmla="*/ 266 w 331"/>
                <a:gd name="T5" fmla="*/ 242 h 255"/>
                <a:gd name="T6" fmla="*/ 317 w 331"/>
                <a:gd name="T7" fmla="*/ 229 h 255"/>
                <a:gd name="T8" fmla="*/ 304 w 331"/>
                <a:gd name="T9" fmla="*/ 178 h 255"/>
                <a:gd name="T10" fmla="*/ 50 w 331"/>
                <a:gd name="T11" fmla="*/ 13 h 255"/>
                <a:gd name="T12" fmla="*/ 0 w 331"/>
                <a:gd name="T13" fmla="*/ 13 h 255"/>
                <a:gd name="T14" fmla="*/ 12 w 331"/>
                <a:gd name="T15" fmla="*/ 64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55">
                  <a:moveTo>
                    <a:pt x="12" y="64"/>
                  </a:moveTo>
                  <a:lnTo>
                    <a:pt x="12" y="64"/>
                  </a:lnTo>
                  <a:cubicBezTo>
                    <a:pt x="266" y="242"/>
                    <a:pt x="266" y="242"/>
                    <a:pt x="266" y="242"/>
                  </a:cubicBezTo>
                  <a:cubicBezTo>
                    <a:pt x="292" y="254"/>
                    <a:pt x="304" y="242"/>
                    <a:pt x="317" y="229"/>
                  </a:cubicBezTo>
                  <a:cubicBezTo>
                    <a:pt x="330" y="217"/>
                    <a:pt x="330" y="191"/>
                    <a:pt x="304" y="178"/>
                  </a:cubicBezTo>
                  <a:cubicBezTo>
                    <a:pt x="50" y="13"/>
                    <a:pt x="50" y="13"/>
                    <a:pt x="50" y="13"/>
                  </a:cubicBezTo>
                  <a:cubicBezTo>
                    <a:pt x="38" y="0"/>
                    <a:pt x="12" y="0"/>
                    <a:pt x="0" y="13"/>
                  </a:cubicBezTo>
                  <a:cubicBezTo>
                    <a:pt x="0" y="39"/>
                    <a:pt x="0" y="51"/>
                    <a:pt x="12" y="64"/>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6" name="Freeform 67">
              <a:extLst>
                <a:ext uri="{FF2B5EF4-FFF2-40B4-BE49-F238E27FC236}">
                  <a16:creationId xmlns:a16="http://schemas.microsoft.com/office/drawing/2014/main" id="{5C4ED9FC-D61B-4DB7-AFF0-80A5F1E99FB7}"/>
                </a:ext>
              </a:extLst>
            </p:cNvPr>
            <p:cNvSpPr>
              <a:spLocks noChangeArrowheads="1"/>
            </p:cNvSpPr>
            <p:nvPr/>
          </p:nvSpPr>
          <p:spPr bwMode="auto">
            <a:xfrm rot="7200000">
              <a:off x="1411726" y="7220799"/>
              <a:ext cx="219203" cy="98263"/>
            </a:xfrm>
            <a:custGeom>
              <a:avLst/>
              <a:gdLst>
                <a:gd name="T0" fmla="*/ 38 w 255"/>
                <a:gd name="T1" fmla="*/ 64 h 116"/>
                <a:gd name="T2" fmla="*/ 38 w 255"/>
                <a:gd name="T3" fmla="*/ 64 h 116"/>
                <a:gd name="T4" fmla="*/ 115 w 255"/>
                <a:gd name="T5" fmla="*/ 89 h 116"/>
                <a:gd name="T6" fmla="*/ 216 w 255"/>
                <a:gd name="T7" fmla="*/ 115 h 116"/>
                <a:gd name="T8" fmla="*/ 254 w 255"/>
                <a:gd name="T9" fmla="*/ 77 h 116"/>
                <a:gd name="T10" fmla="*/ 229 w 255"/>
                <a:gd name="T11" fmla="*/ 39 h 116"/>
                <a:gd name="T12" fmla="*/ 140 w 255"/>
                <a:gd name="T13" fmla="*/ 26 h 116"/>
                <a:gd name="T14" fmla="*/ 51 w 255"/>
                <a:gd name="T15" fmla="*/ 0 h 116"/>
                <a:gd name="T16" fmla="*/ 13 w 255"/>
                <a:gd name="T17" fmla="*/ 26 h 116"/>
                <a:gd name="T18" fmla="*/ 38 w 255"/>
                <a:gd name="T1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16">
                  <a:moveTo>
                    <a:pt x="38" y="64"/>
                  </a:moveTo>
                  <a:lnTo>
                    <a:pt x="38" y="64"/>
                  </a:lnTo>
                  <a:cubicBezTo>
                    <a:pt x="76" y="77"/>
                    <a:pt x="102" y="77"/>
                    <a:pt x="115" y="89"/>
                  </a:cubicBezTo>
                  <a:cubicBezTo>
                    <a:pt x="140" y="89"/>
                    <a:pt x="165" y="102"/>
                    <a:pt x="216" y="115"/>
                  </a:cubicBezTo>
                  <a:cubicBezTo>
                    <a:pt x="229" y="115"/>
                    <a:pt x="254" y="102"/>
                    <a:pt x="254" y="77"/>
                  </a:cubicBezTo>
                  <a:cubicBezTo>
                    <a:pt x="254" y="64"/>
                    <a:pt x="241" y="51"/>
                    <a:pt x="229" y="39"/>
                  </a:cubicBezTo>
                  <a:cubicBezTo>
                    <a:pt x="191" y="39"/>
                    <a:pt x="165" y="26"/>
                    <a:pt x="140" y="26"/>
                  </a:cubicBezTo>
                  <a:cubicBezTo>
                    <a:pt x="115" y="13"/>
                    <a:pt x="89" y="13"/>
                    <a:pt x="51" y="0"/>
                  </a:cubicBezTo>
                  <a:cubicBezTo>
                    <a:pt x="26" y="0"/>
                    <a:pt x="13" y="13"/>
                    <a:pt x="13" y="26"/>
                  </a:cubicBezTo>
                  <a:cubicBezTo>
                    <a:pt x="0" y="51"/>
                    <a:pt x="13" y="64"/>
                    <a:pt x="38" y="64"/>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 name="Freeform 68">
              <a:extLst>
                <a:ext uri="{FF2B5EF4-FFF2-40B4-BE49-F238E27FC236}">
                  <a16:creationId xmlns:a16="http://schemas.microsoft.com/office/drawing/2014/main" id="{F1B7E240-76AC-44BC-A58C-26A66C1065F1}"/>
                </a:ext>
              </a:extLst>
            </p:cNvPr>
            <p:cNvSpPr>
              <a:spLocks noChangeArrowheads="1"/>
            </p:cNvSpPr>
            <p:nvPr/>
          </p:nvSpPr>
          <p:spPr bwMode="auto">
            <a:xfrm rot="7200000">
              <a:off x="1518585" y="7335492"/>
              <a:ext cx="143617" cy="219203"/>
            </a:xfrm>
            <a:custGeom>
              <a:avLst/>
              <a:gdLst>
                <a:gd name="T0" fmla="*/ 13 w 166"/>
                <a:gd name="T1" fmla="*/ 51 h 255"/>
                <a:gd name="T2" fmla="*/ 13 w 166"/>
                <a:gd name="T3" fmla="*/ 51 h 255"/>
                <a:gd name="T4" fmla="*/ 63 w 166"/>
                <a:gd name="T5" fmla="*/ 140 h 255"/>
                <a:gd name="T6" fmla="*/ 102 w 166"/>
                <a:gd name="T7" fmla="*/ 229 h 255"/>
                <a:gd name="T8" fmla="*/ 140 w 166"/>
                <a:gd name="T9" fmla="*/ 241 h 255"/>
                <a:gd name="T10" fmla="*/ 165 w 166"/>
                <a:gd name="T11" fmla="*/ 203 h 255"/>
                <a:gd name="T12" fmla="*/ 114 w 166"/>
                <a:gd name="T13" fmla="*/ 115 h 255"/>
                <a:gd name="T14" fmla="*/ 76 w 166"/>
                <a:gd name="T15" fmla="*/ 38 h 255"/>
                <a:gd name="T16" fmla="*/ 26 w 166"/>
                <a:gd name="T17" fmla="*/ 13 h 255"/>
                <a:gd name="T18" fmla="*/ 13 w 166"/>
                <a:gd name="T19"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5">
                  <a:moveTo>
                    <a:pt x="13" y="51"/>
                  </a:moveTo>
                  <a:lnTo>
                    <a:pt x="13" y="51"/>
                  </a:lnTo>
                  <a:cubicBezTo>
                    <a:pt x="26" y="89"/>
                    <a:pt x="38" y="127"/>
                    <a:pt x="63" y="140"/>
                  </a:cubicBezTo>
                  <a:cubicBezTo>
                    <a:pt x="76" y="165"/>
                    <a:pt x="89" y="191"/>
                    <a:pt x="102" y="229"/>
                  </a:cubicBezTo>
                  <a:cubicBezTo>
                    <a:pt x="102" y="241"/>
                    <a:pt x="127" y="254"/>
                    <a:pt x="140" y="241"/>
                  </a:cubicBezTo>
                  <a:cubicBezTo>
                    <a:pt x="165" y="241"/>
                    <a:pt x="165" y="216"/>
                    <a:pt x="165" y="203"/>
                  </a:cubicBezTo>
                  <a:cubicBezTo>
                    <a:pt x="152" y="165"/>
                    <a:pt x="127" y="140"/>
                    <a:pt x="114" y="115"/>
                  </a:cubicBezTo>
                  <a:cubicBezTo>
                    <a:pt x="102" y="89"/>
                    <a:pt x="89" y="64"/>
                    <a:pt x="76" y="38"/>
                  </a:cubicBezTo>
                  <a:cubicBezTo>
                    <a:pt x="63" y="13"/>
                    <a:pt x="51" y="0"/>
                    <a:pt x="26" y="13"/>
                  </a:cubicBezTo>
                  <a:cubicBezTo>
                    <a:pt x="13" y="13"/>
                    <a:pt x="0" y="38"/>
                    <a:pt x="13" y="51"/>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8" name="Freeform 69">
              <a:extLst>
                <a:ext uri="{FF2B5EF4-FFF2-40B4-BE49-F238E27FC236}">
                  <a16:creationId xmlns:a16="http://schemas.microsoft.com/office/drawing/2014/main" id="{E169B9B0-59ED-418F-9DE0-33D7D1E09FA6}"/>
                </a:ext>
              </a:extLst>
            </p:cNvPr>
            <p:cNvSpPr>
              <a:spLocks noChangeArrowheads="1"/>
            </p:cNvSpPr>
            <p:nvPr/>
          </p:nvSpPr>
          <p:spPr bwMode="auto">
            <a:xfrm rot="7200000">
              <a:off x="1076325" y="7765789"/>
              <a:ext cx="162512" cy="154955"/>
            </a:xfrm>
            <a:custGeom>
              <a:avLst/>
              <a:gdLst>
                <a:gd name="T0" fmla="*/ 164 w 190"/>
                <a:gd name="T1" fmla="*/ 128 h 179"/>
                <a:gd name="T2" fmla="*/ 164 w 190"/>
                <a:gd name="T3" fmla="*/ 128 h 179"/>
                <a:gd name="T4" fmla="*/ 50 w 190"/>
                <a:gd name="T5" fmla="*/ 153 h 179"/>
                <a:gd name="T6" fmla="*/ 25 w 190"/>
                <a:gd name="T7" fmla="*/ 51 h 179"/>
                <a:gd name="T8" fmla="*/ 139 w 190"/>
                <a:gd name="T9" fmla="*/ 26 h 179"/>
                <a:gd name="T10" fmla="*/ 164 w 190"/>
                <a:gd name="T11" fmla="*/ 128 h 179"/>
              </a:gdLst>
              <a:ahLst/>
              <a:cxnLst>
                <a:cxn ang="0">
                  <a:pos x="T0" y="T1"/>
                </a:cxn>
                <a:cxn ang="0">
                  <a:pos x="T2" y="T3"/>
                </a:cxn>
                <a:cxn ang="0">
                  <a:pos x="T4" y="T5"/>
                </a:cxn>
                <a:cxn ang="0">
                  <a:pos x="T6" y="T7"/>
                </a:cxn>
                <a:cxn ang="0">
                  <a:pos x="T8" y="T9"/>
                </a:cxn>
                <a:cxn ang="0">
                  <a:pos x="T10" y="T11"/>
                </a:cxn>
              </a:cxnLst>
              <a:rect l="0" t="0" r="r" b="b"/>
              <a:pathLst>
                <a:path w="190" h="179">
                  <a:moveTo>
                    <a:pt x="164" y="128"/>
                  </a:moveTo>
                  <a:lnTo>
                    <a:pt x="164" y="128"/>
                  </a:lnTo>
                  <a:cubicBezTo>
                    <a:pt x="139" y="165"/>
                    <a:pt x="89" y="178"/>
                    <a:pt x="50" y="153"/>
                  </a:cubicBezTo>
                  <a:cubicBezTo>
                    <a:pt x="12" y="128"/>
                    <a:pt x="0" y="77"/>
                    <a:pt x="25" y="51"/>
                  </a:cubicBezTo>
                  <a:cubicBezTo>
                    <a:pt x="50" y="13"/>
                    <a:pt x="101" y="0"/>
                    <a:pt x="139" y="26"/>
                  </a:cubicBezTo>
                  <a:cubicBezTo>
                    <a:pt x="176" y="39"/>
                    <a:pt x="189" y="89"/>
                    <a:pt x="164" y="12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9" name="Freeform 70">
              <a:extLst>
                <a:ext uri="{FF2B5EF4-FFF2-40B4-BE49-F238E27FC236}">
                  <a16:creationId xmlns:a16="http://schemas.microsoft.com/office/drawing/2014/main" id="{A86C6B11-B6A6-4D14-9BCF-DADFE751D54A}"/>
                </a:ext>
              </a:extLst>
            </p:cNvPr>
            <p:cNvSpPr>
              <a:spLocks noChangeArrowheads="1"/>
            </p:cNvSpPr>
            <p:nvPr/>
          </p:nvSpPr>
          <p:spPr bwMode="auto">
            <a:xfrm rot="7200000">
              <a:off x="1664629" y="7197436"/>
              <a:ext cx="154955" cy="151175"/>
            </a:xfrm>
            <a:custGeom>
              <a:avLst/>
              <a:gdLst>
                <a:gd name="T0" fmla="*/ 153 w 179"/>
                <a:gd name="T1" fmla="*/ 127 h 178"/>
                <a:gd name="T2" fmla="*/ 153 w 179"/>
                <a:gd name="T3" fmla="*/ 127 h 178"/>
                <a:gd name="T4" fmla="*/ 39 w 179"/>
                <a:gd name="T5" fmla="*/ 152 h 178"/>
                <a:gd name="T6" fmla="*/ 13 w 179"/>
                <a:gd name="T7" fmla="*/ 50 h 178"/>
                <a:gd name="T8" fmla="*/ 127 w 179"/>
                <a:gd name="T9" fmla="*/ 25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4"/>
                    <a:pt x="76" y="177"/>
                    <a:pt x="39" y="152"/>
                  </a:cubicBezTo>
                  <a:cubicBezTo>
                    <a:pt x="13" y="127"/>
                    <a:pt x="0" y="89"/>
                    <a:pt x="13" y="50"/>
                  </a:cubicBezTo>
                  <a:cubicBezTo>
                    <a:pt x="39" y="12"/>
                    <a:pt x="89" y="0"/>
                    <a:pt x="127" y="25"/>
                  </a:cubicBezTo>
                  <a:cubicBezTo>
                    <a:pt x="165" y="50"/>
                    <a:pt x="178" y="89"/>
                    <a:pt x="153"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 name="Freeform 71">
              <a:extLst>
                <a:ext uri="{FF2B5EF4-FFF2-40B4-BE49-F238E27FC236}">
                  <a16:creationId xmlns:a16="http://schemas.microsoft.com/office/drawing/2014/main" id="{B8113091-68DD-4A40-8927-DDB9265DBCEC}"/>
                </a:ext>
              </a:extLst>
            </p:cNvPr>
            <p:cNvSpPr>
              <a:spLocks noChangeArrowheads="1"/>
            </p:cNvSpPr>
            <p:nvPr/>
          </p:nvSpPr>
          <p:spPr bwMode="auto">
            <a:xfrm rot="7200000">
              <a:off x="1294405" y="7749868"/>
              <a:ext cx="154955" cy="154954"/>
            </a:xfrm>
            <a:custGeom>
              <a:avLst/>
              <a:gdLst>
                <a:gd name="T0" fmla="*/ 152 w 179"/>
                <a:gd name="T1" fmla="*/ 140 h 179"/>
                <a:gd name="T2" fmla="*/ 152 w 179"/>
                <a:gd name="T3" fmla="*/ 140 h 179"/>
                <a:gd name="T4" fmla="*/ 51 w 179"/>
                <a:gd name="T5" fmla="*/ 165 h 179"/>
                <a:gd name="T6" fmla="*/ 25 w 179"/>
                <a:gd name="T7" fmla="*/ 51 h 179"/>
                <a:gd name="T8" fmla="*/ 127 w 179"/>
                <a:gd name="T9" fmla="*/ 26 h 179"/>
                <a:gd name="T10" fmla="*/ 152 w 179"/>
                <a:gd name="T11" fmla="*/ 140 h 179"/>
              </a:gdLst>
              <a:ahLst/>
              <a:cxnLst>
                <a:cxn ang="0">
                  <a:pos x="T0" y="T1"/>
                </a:cxn>
                <a:cxn ang="0">
                  <a:pos x="T2" y="T3"/>
                </a:cxn>
                <a:cxn ang="0">
                  <a:pos x="T4" y="T5"/>
                </a:cxn>
                <a:cxn ang="0">
                  <a:pos x="T6" y="T7"/>
                </a:cxn>
                <a:cxn ang="0">
                  <a:pos x="T8" y="T9"/>
                </a:cxn>
                <a:cxn ang="0">
                  <a:pos x="T10" y="T11"/>
                </a:cxn>
              </a:cxnLst>
              <a:rect l="0" t="0" r="r" b="b"/>
              <a:pathLst>
                <a:path w="179" h="179">
                  <a:moveTo>
                    <a:pt x="152" y="140"/>
                  </a:moveTo>
                  <a:lnTo>
                    <a:pt x="152" y="140"/>
                  </a:lnTo>
                  <a:cubicBezTo>
                    <a:pt x="127" y="178"/>
                    <a:pt x="76" y="178"/>
                    <a:pt x="51" y="165"/>
                  </a:cubicBezTo>
                  <a:cubicBezTo>
                    <a:pt x="12" y="140"/>
                    <a:pt x="0" y="89"/>
                    <a:pt x="25" y="51"/>
                  </a:cubicBezTo>
                  <a:cubicBezTo>
                    <a:pt x="38" y="13"/>
                    <a:pt x="89" y="0"/>
                    <a:pt x="127" y="26"/>
                  </a:cubicBezTo>
                  <a:cubicBezTo>
                    <a:pt x="165" y="51"/>
                    <a:pt x="178" y="102"/>
                    <a:pt x="152" y="14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 name="Freeform 72">
              <a:extLst>
                <a:ext uri="{FF2B5EF4-FFF2-40B4-BE49-F238E27FC236}">
                  <a16:creationId xmlns:a16="http://schemas.microsoft.com/office/drawing/2014/main" id="{6C0D4DDE-EB76-4A5C-8331-A59BCAA5F3A7}"/>
                </a:ext>
              </a:extLst>
            </p:cNvPr>
            <p:cNvSpPr>
              <a:spLocks noChangeArrowheads="1"/>
            </p:cNvSpPr>
            <p:nvPr/>
          </p:nvSpPr>
          <p:spPr bwMode="auto">
            <a:xfrm rot="7200000">
              <a:off x="1624726" y="7369979"/>
              <a:ext cx="151175" cy="154955"/>
            </a:xfrm>
            <a:custGeom>
              <a:avLst/>
              <a:gdLst>
                <a:gd name="T0" fmla="*/ 165 w 178"/>
                <a:gd name="T1" fmla="*/ 127 h 179"/>
                <a:gd name="T2" fmla="*/ 165 w 178"/>
                <a:gd name="T3" fmla="*/ 127 h 179"/>
                <a:gd name="T4" fmla="*/ 50 w 178"/>
                <a:gd name="T5" fmla="*/ 153 h 179"/>
                <a:gd name="T6" fmla="*/ 25 w 178"/>
                <a:gd name="T7" fmla="*/ 38 h 179"/>
                <a:gd name="T8" fmla="*/ 139 w 178"/>
                <a:gd name="T9" fmla="*/ 13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39" y="165"/>
                    <a:pt x="89" y="178"/>
                    <a:pt x="50" y="153"/>
                  </a:cubicBezTo>
                  <a:cubicBezTo>
                    <a:pt x="12" y="127"/>
                    <a:pt x="0" y="76"/>
                    <a:pt x="25" y="38"/>
                  </a:cubicBezTo>
                  <a:cubicBezTo>
                    <a:pt x="50" y="13"/>
                    <a:pt x="101" y="0"/>
                    <a:pt x="139" y="13"/>
                  </a:cubicBezTo>
                  <a:cubicBezTo>
                    <a:pt x="165" y="38"/>
                    <a:pt x="177" y="89"/>
                    <a:pt x="165"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 name="Freeform 73">
              <a:extLst>
                <a:ext uri="{FF2B5EF4-FFF2-40B4-BE49-F238E27FC236}">
                  <a16:creationId xmlns:a16="http://schemas.microsoft.com/office/drawing/2014/main" id="{D8536219-E38A-4693-B754-49EFB46C3EB0}"/>
                </a:ext>
              </a:extLst>
            </p:cNvPr>
            <p:cNvSpPr>
              <a:spLocks noChangeArrowheads="1"/>
            </p:cNvSpPr>
            <p:nvPr/>
          </p:nvSpPr>
          <p:spPr bwMode="auto">
            <a:xfrm rot="7200000">
              <a:off x="1579706" y="7584010"/>
              <a:ext cx="151175" cy="154955"/>
            </a:xfrm>
            <a:custGeom>
              <a:avLst/>
              <a:gdLst>
                <a:gd name="T0" fmla="*/ 152 w 178"/>
                <a:gd name="T1" fmla="*/ 127 h 179"/>
                <a:gd name="T2" fmla="*/ 152 w 178"/>
                <a:gd name="T3" fmla="*/ 127 h 179"/>
                <a:gd name="T4" fmla="*/ 38 w 178"/>
                <a:gd name="T5" fmla="*/ 152 h 179"/>
                <a:gd name="T6" fmla="*/ 13 w 178"/>
                <a:gd name="T7" fmla="*/ 51 h 179"/>
                <a:gd name="T8" fmla="*/ 127 w 178"/>
                <a:gd name="T9" fmla="*/ 25 h 179"/>
                <a:gd name="T10" fmla="*/ 152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52" y="127"/>
                  </a:moveTo>
                  <a:lnTo>
                    <a:pt x="152" y="127"/>
                  </a:lnTo>
                  <a:cubicBezTo>
                    <a:pt x="127" y="165"/>
                    <a:pt x="76" y="178"/>
                    <a:pt x="38" y="152"/>
                  </a:cubicBezTo>
                  <a:cubicBezTo>
                    <a:pt x="0" y="127"/>
                    <a:pt x="0" y="89"/>
                    <a:pt x="13" y="51"/>
                  </a:cubicBezTo>
                  <a:cubicBezTo>
                    <a:pt x="38" y="12"/>
                    <a:pt x="88" y="0"/>
                    <a:pt x="127" y="25"/>
                  </a:cubicBezTo>
                  <a:cubicBezTo>
                    <a:pt x="165" y="51"/>
                    <a:pt x="177" y="89"/>
                    <a:pt x="152"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 name="Freeform 74">
              <a:extLst>
                <a:ext uri="{FF2B5EF4-FFF2-40B4-BE49-F238E27FC236}">
                  <a16:creationId xmlns:a16="http://schemas.microsoft.com/office/drawing/2014/main" id="{868F3D69-16EE-43A1-A083-75CCA0F7785A}"/>
                </a:ext>
              </a:extLst>
            </p:cNvPr>
            <p:cNvSpPr>
              <a:spLocks noChangeArrowheads="1"/>
            </p:cNvSpPr>
            <p:nvPr/>
          </p:nvSpPr>
          <p:spPr bwMode="auto">
            <a:xfrm rot="7200000">
              <a:off x="1523570" y="7123923"/>
              <a:ext cx="166292" cy="154955"/>
            </a:xfrm>
            <a:custGeom>
              <a:avLst/>
              <a:gdLst>
                <a:gd name="T0" fmla="*/ 165 w 192"/>
                <a:gd name="T1" fmla="*/ 127 h 179"/>
                <a:gd name="T2" fmla="*/ 165 w 192"/>
                <a:gd name="T3" fmla="*/ 127 h 179"/>
                <a:gd name="T4" fmla="*/ 51 w 192"/>
                <a:gd name="T5" fmla="*/ 153 h 179"/>
                <a:gd name="T6" fmla="*/ 26 w 192"/>
                <a:gd name="T7" fmla="*/ 51 h 179"/>
                <a:gd name="T8" fmla="*/ 140 w 192"/>
                <a:gd name="T9" fmla="*/ 26 h 179"/>
                <a:gd name="T10" fmla="*/ 165 w 192"/>
                <a:gd name="T11" fmla="*/ 127 h 179"/>
              </a:gdLst>
              <a:ahLst/>
              <a:cxnLst>
                <a:cxn ang="0">
                  <a:pos x="T0" y="T1"/>
                </a:cxn>
                <a:cxn ang="0">
                  <a:pos x="T2" y="T3"/>
                </a:cxn>
                <a:cxn ang="0">
                  <a:pos x="T4" y="T5"/>
                </a:cxn>
                <a:cxn ang="0">
                  <a:pos x="T6" y="T7"/>
                </a:cxn>
                <a:cxn ang="0">
                  <a:pos x="T8" y="T9"/>
                </a:cxn>
                <a:cxn ang="0">
                  <a:pos x="T10" y="T11"/>
                </a:cxn>
              </a:cxnLst>
              <a:rect l="0" t="0" r="r" b="b"/>
              <a:pathLst>
                <a:path w="192" h="179">
                  <a:moveTo>
                    <a:pt x="165" y="127"/>
                  </a:moveTo>
                  <a:lnTo>
                    <a:pt x="165" y="127"/>
                  </a:lnTo>
                  <a:cubicBezTo>
                    <a:pt x="140" y="165"/>
                    <a:pt x="89" y="178"/>
                    <a:pt x="51" y="153"/>
                  </a:cubicBezTo>
                  <a:cubicBezTo>
                    <a:pt x="13" y="127"/>
                    <a:pt x="0" y="89"/>
                    <a:pt x="26" y="51"/>
                  </a:cubicBezTo>
                  <a:cubicBezTo>
                    <a:pt x="51" y="13"/>
                    <a:pt x="102" y="0"/>
                    <a:pt x="140" y="26"/>
                  </a:cubicBezTo>
                  <a:cubicBezTo>
                    <a:pt x="178" y="51"/>
                    <a:pt x="191" y="89"/>
                    <a:pt x="165"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4" name="Freeform 75">
              <a:extLst>
                <a:ext uri="{FF2B5EF4-FFF2-40B4-BE49-F238E27FC236}">
                  <a16:creationId xmlns:a16="http://schemas.microsoft.com/office/drawing/2014/main" id="{84F7513B-AACA-482A-9C2D-6BD84F84CDFD}"/>
                </a:ext>
              </a:extLst>
            </p:cNvPr>
            <p:cNvSpPr>
              <a:spLocks noChangeArrowheads="1"/>
            </p:cNvSpPr>
            <p:nvPr/>
          </p:nvSpPr>
          <p:spPr bwMode="auto">
            <a:xfrm rot="7200000">
              <a:off x="1473310" y="7787698"/>
              <a:ext cx="154954" cy="154954"/>
            </a:xfrm>
            <a:custGeom>
              <a:avLst/>
              <a:gdLst>
                <a:gd name="T0" fmla="*/ 153 w 179"/>
                <a:gd name="T1" fmla="*/ 127 h 179"/>
                <a:gd name="T2" fmla="*/ 153 w 179"/>
                <a:gd name="T3" fmla="*/ 127 h 179"/>
                <a:gd name="T4" fmla="*/ 39 w 179"/>
                <a:gd name="T5" fmla="*/ 153 h 179"/>
                <a:gd name="T6" fmla="*/ 13 w 179"/>
                <a:gd name="T7" fmla="*/ 38 h 179"/>
                <a:gd name="T8" fmla="*/ 127 w 179"/>
                <a:gd name="T9" fmla="*/ 13 h 179"/>
                <a:gd name="T10" fmla="*/ 153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3" y="127"/>
                  </a:moveTo>
                  <a:lnTo>
                    <a:pt x="153" y="127"/>
                  </a:lnTo>
                  <a:cubicBezTo>
                    <a:pt x="127" y="165"/>
                    <a:pt x="76" y="178"/>
                    <a:pt x="39" y="153"/>
                  </a:cubicBezTo>
                  <a:cubicBezTo>
                    <a:pt x="13" y="127"/>
                    <a:pt x="0" y="77"/>
                    <a:pt x="13" y="38"/>
                  </a:cubicBezTo>
                  <a:cubicBezTo>
                    <a:pt x="39" y="0"/>
                    <a:pt x="89" y="0"/>
                    <a:pt x="127" y="13"/>
                  </a:cubicBezTo>
                  <a:cubicBezTo>
                    <a:pt x="165" y="38"/>
                    <a:pt x="178" y="89"/>
                    <a:pt x="153"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5" name="Freeform 76">
              <a:extLst>
                <a:ext uri="{FF2B5EF4-FFF2-40B4-BE49-F238E27FC236}">
                  <a16:creationId xmlns:a16="http://schemas.microsoft.com/office/drawing/2014/main" id="{62EC2094-C55C-4703-BAEA-40607508AD9B}"/>
                </a:ext>
              </a:extLst>
            </p:cNvPr>
            <p:cNvSpPr>
              <a:spLocks noChangeArrowheads="1"/>
            </p:cNvSpPr>
            <p:nvPr/>
          </p:nvSpPr>
          <p:spPr bwMode="auto">
            <a:xfrm rot="7200000">
              <a:off x="1132726" y="7001916"/>
              <a:ext cx="154955" cy="154954"/>
            </a:xfrm>
            <a:custGeom>
              <a:avLst/>
              <a:gdLst>
                <a:gd name="T0" fmla="*/ 152 w 179"/>
                <a:gd name="T1" fmla="*/ 127 h 179"/>
                <a:gd name="T2" fmla="*/ 152 w 179"/>
                <a:gd name="T3" fmla="*/ 127 h 179"/>
                <a:gd name="T4" fmla="*/ 38 w 179"/>
                <a:gd name="T5" fmla="*/ 152 h 179"/>
                <a:gd name="T6" fmla="*/ 25 w 179"/>
                <a:gd name="T7" fmla="*/ 38 h 179"/>
                <a:gd name="T8" fmla="*/ 127 w 179"/>
                <a:gd name="T9" fmla="*/ 13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27" y="165"/>
                    <a:pt x="76" y="178"/>
                    <a:pt x="38" y="152"/>
                  </a:cubicBezTo>
                  <a:cubicBezTo>
                    <a:pt x="12" y="127"/>
                    <a:pt x="0" y="76"/>
                    <a:pt x="25" y="38"/>
                  </a:cubicBezTo>
                  <a:cubicBezTo>
                    <a:pt x="38" y="0"/>
                    <a:pt x="89" y="0"/>
                    <a:pt x="127" y="13"/>
                  </a:cubicBezTo>
                  <a:cubicBezTo>
                    <a:pt x="165" y="38"/>
                    <a:pt x="178" y="89"/>
                    <a:pt x="152"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 name="Freeform 77">
              <a:extLst>
                <a:ext uri="{FF2B5EF4-FFF2-40B4-BE49-F238E27FC236}">
                  <a16:creationId xmlns:a16="http://schemas.microsoft.com/office/drawing/2014/main" id="{8A03C1F4-C84E-48FE-97D6-97C51CAB8C47}"/>
                </a:ext>
              </a:extLst>
            </p:cNvPr>
            <p:cNvSpPr>
              <a:spLocks noChangeArrowheads="1"/>
            </p:cNvSpPr>
            <p:nvPr/>
          </p:nvSpPr>
          <p:spPr bwMode="auto">
            <a:xfrm rot="7200000">
              <a:off x="1380519" y="6994127"/>
              <a:ext cx="154954" cy="151175"/>
            </a:xfrm>
            <a:custGeom>
              <a:avLst/>
              <a:gdLst>
                <a:gd name="T0" fmla="*/ 153 w 179"/>
                <a:gd name="T1" fmla="*/ 127 h 178"/>
                <a:gd name="T2" fmla="*/ 153 w 179"/>
                <a:gd name="T3" fmla="*/ 127 h 178"/>
                <a:gd name="T4" fmla="*/ 38 w 179"/>
                <a:gd name="T5" fmla="*/ 152 h 178"/>
                <a:gd name="T6" fmla="*/ 26 w 179"/>
                <a:gd name="T7" fmla="*/ 38 h 178"/>
                <a:gd name="T8" fmla="*/ 127 w 179"/>
                <a:gd name="T9" fmla="*/ 12 h 178"/>
                <a:gd name="T10" fmla="*/ 153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3" y="127"/>
                  </a:moveTo>
                  <a:lnTo>
                    <a:pt x="153" y="127"/>
                  </a:lnTo>
                  <a:cubicBezTo>
                    <a:pt x="127" y="165"/>
                    <a:pt x="77" y="177"/>
                    <a:pt x="38" y="152"/>
                  </a:cubicBezTo>
                  <a:cubicBezTo>
                    <a:pt x="13" y="127"/>
                    <a:pt x="0" y="76"/>
                    <a:pt x="26" y="38"/>
                  </a:cubicBezTo>
                  <a:cubicBezTo>
                    <a:pt x="38" y="0"/>
                    <a:pt x="89" y="0"/>
                    <a:pt x="127" y="12"/>
                  </a:cubicBezTo>
                  <a:cubicBezTo>
                    <a:pt x="165" y="38"/>
                    <a:pt x="178" y="89"/>
                    <a:pt x="153"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 name="Freeform 78">
              <a:extLst>
                <a:ext uri="{FF2B5EF4-FFF2-40B4-BE49-F238E27FC236}">
                  <a16:creationId xmlns:a16="http://schemas.microsoft.com/office/drawing/2014/main" id="{8EFDB416-B735-4369-A349-37D20D5AF4DA}"/>
                </a:ext>
              </a:extLst>
            </p:cNvPr>
            <p:cNvSpPr>
              <a:spLocks noChangeArrowheads="1"/>
            </p:cNvSpPr>
            <p:nvPr/>
          </p:nvSpPr>
          <p:spPr bwMode="auto">
            <a:xfrm rot="7200000">
              <a:off x="907502" y="7314541"/>
              <a:ext cx="154954" cy="151175"/>
            </a:xfrm>
            <a:custGeom>
              <a:avLst/>
              <a:gdLst>
                <a:gd name="T0" fmla="*/ 152 w 179"/>
                <a:gd name="T1" fmla="*/ 127 h 178"/>
                <a:gd name="T2" fmla="*/ 152 w 179"/>
                <a:gd name="T3" fmla="*/ 127 h 178"/>
                <a:gd name="T4" fmla="*/ 51 w 179"/>
                <a:gd name="T5" fmla="*/ 152 h 178"/>
                <a:gd name="T6" fmla="*/ 25 w 179"/>
                <a:gd name="T7" fmla="*/ 38 h 178"/>
                <a:gd name="T8" fmla="*/ 127 w 179"/>
                <a:gd name="T9" fmla="*/ 25 h 178"/>
                <a:gd name="T10" fmla="*/ 152 w 179"/>
                <a:gd name="T11" fmla="*/ 127 h 178"/>
              </a:gdLst>
              <a:ahLst/>
              <a:cxnLst>
                <a:cxn ang="0">
                  <a:pos x="T0" y="T1"/>
                </a:cxn>
                <a:cxn ang="0">
                  <a:pos x="T2" y="T3"/>
                </a:cxn>
                <a:cxn ang="0">
                  <a:pos x="T4" y="T5"/>
                </a:cxn>
                <a:cxn ang="0">
                  <a:pos x="T6" y="T7"/>
                </a:cxn>
                <a:cxn ang="0">
                  <a:pos x="T8" y="T9"/>
                </a:cxn>
                <a:cxn ang="0">
                  <a:pos x="T10" y="T11"/>
                </a:cxn>
              </a:cxnLst>
              <a:rect l="0" t="0" r="r" b="b"/>
              <a:pathLst>
                <a:path w="179" h="178">
                  <a:moveTo>
                    <a:pt x="152" y="127"/>
                  </a:moveTo>
                  <a:lnTo>
                    <a:pt x="152" y="127"/>
                  </a:lnTo>
                  <a:cubicBezTo>
                    <a:pt x="140" y="165"/>
                    <a:pt x="89" y="177"/>
                    <a:pt x="51" y="152"/>
                  </a:cubicBezTo>
                  <a:cubicBezTo>
                    <a:pt x="13" y="127"/>
                    <a:pt x="0" y="76"/>
                    <a:pt x="25" y="38"/>
                  </a:cubicBezTo>
                  <a:cubicBezTo>
                    <a:pt x="51" y="12"/>
                    <a:pt x="102" y="0"/>
                    <a:pt x="127" y="25"/>
                  </a:cubicBezTo>
                  <a:cubicBezTo>
                    <a:pt x="165" y="38"/>
                    <a:pt x="178" y="89"/>
                    <a:pt x="152"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 name="Freeform 79">
              <a:extLst>
                <a:ext uri="{FF2B5EF4-FFF2-40B4-BE49-F238E27FC236}">
                  <a16:creationId xmlns:a16="http://schemas.microsoft.com/office/drawing/2014/main" id="{5755D1FD-6317-45B7-9CC8-0BDD6A0128A0}"/>
                </a:ext>
              </a:extLst>
            </p:cNvPr>
            <p:cNvSpPr>
              <a:spLocks noChangeArrowheads="1"/>
            </p:cNvSpPr>
            <p:nvPr/>
          </p:nvSpPr>
          <p:spPr bwMode="auto">
            <a:xfrm rot="7200000">
              <a:off x="889798" y="7551180"/>
              <a:ext cx="154955" cy="154955"/>
            </a:xfrm>
            <a:custGeom>
              <a:avLst/>
              <a:gdLst>
                <a:gd name="T0" fmla="*/ 152 w 179"/>
                <a:gd name="T1" fmla="*/ 127 h 179"/>
                <a:gd name="T2" fmla="*/ 152 w 179"/>
                <a:gd name="T3" fmla="*/ 127 h 179"/>
                <a:gd name="T4" fmla="*/ 51 w 179"/>
                <a:gd name="T5" fmla="*/ 152 h 179"/>
                <a:gd name="T6" fmla="*/ 25 w 179"/>
                <a:gd name="T7" fmla="*/ 38 h 179"/>
                <a:gd name="T8" fmla="*/ 127 w 179"/>
                <a:gd name="T9" fmla="*/ 12 h 179"/>
                <a:gd name="T10" fmla="*/ 152 w 179"/>
                <a:gd name="T11" fmla="*/ 127 h 179"/>
              </a:gdLst>
              <a:ahLst/>
              <a:cxnLst>
                <a:cxn ang="0">
                  <a:pos x="T0" y="T1"/>
                </a:cxn>
                <a:cxn ang="0">
                  <a:pos x="T2" y="T3"/>
                </a:cxn>
                <a:cxn ang="0">
                  <a:pos x="T4" y="T5"/>
                </a:cxn>
                <a:cxn ang="0">
                  <a:pos x="T6" y="T7"/>
                </a:cxn>
                <a:cxn ang="0">
                  <a:pos x="T8" y="T9"/>
                </a:cxn>
                <a:cxn ang="0">
                  <a:pos x="T10" y="T11"/>
                </a:cxn>
              </a:cxnLst>
              <a:rect l="0" t="0" r="r" b="b"/>
              <a:pathLst>
                <a:path w="179" h="179">
                  <a:moveTo>
                    <a:pt x="152" y="127"/>
                  </a:moveTo>
                  <a:lnTo>
                    <a:pt x="152" y="127"/>
                  </a:lnTo>
                  <a:cubicBezTo>
                    <a:pt x="140" y="165"/>
                    <a:pt x="89" y="178"/>
                    <a:pt x="51" y="152"/>
                  </a:cubicBezTo>
                  <a:cubicBezTo>
                    <a:pt x="13" y="127"/>
                    <a:pt x="0" y="76"/>
                    <a:pt x="25" y="38"/>
                  </a:cubicBezTo>
                  <a:cubicBezTo>
                    <a:pt x="51" y="0"/>
                    <a:pt x="102" y="0"/>
                    <a:pt x="127" y="12"/>
                  </a:cubicBezTo>
                  <a:cubicBezTo>
                    <a:pt x="165" y="38"/>
                    <a:pt x="178" y="89"/>
                    <a:pt x="152"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 name="Freeform 80">
              <a:extLst>
                <a:ext uri="{FF2B5EF4-FFF2-40B4-BE49-F238E27FC236}">
                  <a16:creationId xmlns:a16="http://schemas.microsoft.com/office/drawing/2014/main" id="{D231DCE5-676E-4CCC-89DD-980B2C59C959}"/>
                </a:ext>
              </a:extLst>
            </p:cNvPr>
            <p:cNvSpPr>
              <a:spLocks noChangeArrowheads="1"/>
            </p:cNvSpPr>
            <p:nvPr/>
          </p:nvSpPr>
          <p:spPr bwMode="auto">
            <a:xfrm rot="7200000">
              <a:off x="920346" y="7116048"/>
              <a:ext cx="151175" cy="154954"/>
            </a:xfrm>
            <a:custGeom>
              <a:avLst/>
              <a:gdLst>
                <a:gd name="T0" fmla="*/ 165 w 178"/>
                <a:gd name="T1" fmla="*/ 127 h 179"/>
                <a:gd name="T2" fmla="*/ 165 w 178"/>
                <a:gd name="T3" fmla="*/ 127 h 179"/>
                <a:gd name="T4" fmla="*/ 51 w 178"/>
                <a:gd name="T5" fmla="*/ 153 h 179"/>
                <a:gd name="T6" fmla="*/ 25 w 178"/>
                <a:gd name="T7" fmla="*/ 51 h 179"/>
                <a:gd name="T8" fmla="*/ 140 w 178"/>
                <a:gd name="T9" fmla="*/ 26 h 179"/>
                <a:gd name="T10" fmla="*/ 165 w 178"/>
                <a:gd name="T11" fmla="*/ 127 h 179"/>
              </a:gdLst>
              <a:ahLst/>
              <a:cxnLst>
                <a:cxn ang="0">
                  <a:pos x="T0" y="T1"/>
                </a:cxn>
                <a:cxn ang="0">
                  <a:pos x="T2" y="T3"/>
                </a:cxn>
                <a:cxn ang="0">
                  <a:pos x="T4" y="T5"/>
                </a:cxn>
                <a:cxn ang="0">
                  <a:pos x="T6" y="T7"/>
                </a:cxn>
                <a:cxn ang="0">
                  <a:pos x="T8" y="T9"/>
                </a:cxn>
                <a:cxn ang="0">
                  <a:pos x="T10" y="T11"/>
                </a:cxn>
              </a:cxnLst>
              <a:rect l="0" t="0" r="r" b="b"/>
              <a:pathLst>
                <a:path w="178" h="179">
                  <a:moveTo>
                    <a:pt x="165" y="127"/>
                  </a:moveTo>
                  <a:lnTo>
                    <a:pt x="165" y="127"/>
                  </a:lnTo>
                  <a:cubicBezTo>
                    <a:pt x="140" y="165"/>
                    <a:pt x="89" y="178"/>
                    <a:pt x="51" y="153"/>
                  </a:cubicBezTo>
                  <a:cubicBezTo>
                    <a:pt x="13" y="127"/>
                    <a:pt x="0" y="89"/>
                    <a:pt x="25" y="51"/>
                  </a:cubicBezTo>
                  <a:cubicBezTo>
                    <a:pt x="51" y="13"/>
                    <a:pt x="102" y="0"/>
                    <a:pt x="140" y="26"/>
                  </a:cubicBezTo>
                  <a:cubicBezTo>
                    <a:pt x="165" y="51"/>
                    <a:pt x="177" y="89"/>
                    <a:pt x="165" y="127"/>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 name="Freeform 81">
              <a:extLst>
                <a:ext uri="{FF2B5EF4-FFF2-40B4-BE49-F238E27FC236}">
                  <a16:creationId xmlns:a16="http://schemas.microsoft.com/office/drawing/2014/main" id="{61EF59EE-20E1-43E9-99CE-AC11A3ECCBC1}"/>
                </a:ext>
              </a:extLst>
            </p:cNvPr>
            <p:cNvSpPr>
              <a:spLocks noChangeArrowheads="1"/>
            </p:cNvSpPr>
            <p:nvPr/>
          </p:nvSpPr>
          <p:spPr bwMode="auto">
            <a:xfrm rot="7200000">
              <a:off x="1356739" y="7331995"/>
              <a:ext cx="154955" cy="154955"/>
            </a:xfrm>
            <a:custGeom>
              <a:avLst/>
              <a:gdLst>
                <a:gd name="T0" fmla="*/ 165 w 179"/>
                <a:gd name="T1" fmla="*/ 89 h 179"/>
                <a:gd name="T2" fmla="*/ 165 w 179"/>
                <a:gd name="T3" fmla="*/ 89 h 179"/>
                <a:gd name="T4" fmla="*/ 165 w 179"/>
                <a:gd name="T5" fmla="*/ 89 h 179"/>
                <a:gd name="T6" fmla="*/ 140 w 179"/>
                <a:gd name="T7" fmla="*/ 140 h 179"/>
                <a:gd name="T8" fmla="*/ 89 w 179"/>
                <a:gd name="T9" fmla="*/ 165 h 179"/>
                <a:gd name="T10" fmla="*/ 38 w 179"/>
                <a:gd name="T11" fmla="*/ 140 h 179"/>
                <a:gd name="T12" fmla="*/ 12 w 179"/>
                <a:gd name="T13" fmla="*/ 89 h 179"/>
                <a:gd name="T14" fmla="*/ 38 w 179"/>
                <a:gd name="T15" fmla="*/ 38 h 179"/>
                <a:gd name="T16" fmla="*/ 89 w 179"/>
                <a:gd name="T17" fmla="*/ 25 h 179"/>
                <a:gd name="T18" fmla="*/ 140 w 179"/>
                <a:gd name="T19" fmla="*/ 38 h 179"/>
                <a:gd name="T20" fmla="*/ 165 w 179"/>
                <a:gd name="T21" fmla="*/ 89 h 179"/>
                <a:gd name="T22" fmla="*/ 165 w 179"/>
                <a:gd name="T23" fmla="*/ 89 h 179"/>
                <a:gd name="T24" fmla="*/ 178 w 179"/>
                <a:gd name="T25" fmla="*/ 89 h 179"/>
                <a:gd name="T26" fmla="*/ 89 w 179"/>
                <a:gd name="T27" fmla="*/ 0 h 179"/>
                <a:gd name="T28" fmla="*/ 0 w 179"/>
                <a:gd name="T29" fmla="*/ 89 h 179"/>
                <a:gd name="T30" fmla="*/ 89 w 179"/>
                <a:gd name="T31" fmla="*/ 178 h 179"/>
                <a:gd name="T32" fmla="*/ 178 w 179"/>
                <a:gd name="T33" fmla="*/ 89 h 179"/>
                <a:gd name="T34" fmla="*/ 165 w 179"/>
                <a:gd name="T35"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79">
                  <a:moveTo>
                    <a:pt x="165" y="89"/>
                  </a:moveTo>
                  <a:lnTo>
                    <a:pt x="165" y="89"/>
                  </a:lnTo>
                  <a:lnTo>
                    <a:pt x="165" y="89"/>
                  </a:lnTo>
                  <a:cubicBezTo>
                    <a:pt x="165" y="114"/>
                    <a:pt x="152" y="127"/>
                    <a:pt x="140" y="140"/>
                  </a:cubicBezTo>
                  <a:cubicBezTo>
                    <a:pt x="127" y="153"/>
                    <a:pt x="114" y="165"/>
                    <a:pt x="89" y="165"/>
                  </a:cubicBezTo>
                  <a:cubicBezTo>
                    <a:pt x="76" y="165"/>
                    <a:pt x="51" y="153"/>
                    <a:pt x="38" y="140"/>
                  </a:cubicBezTo>
                  <a:cubicBezTo>
                    <a:pt x="25" y="127"/>
                    <a:pt x="12" y="114"/>
                    <a:pt x="12" y="89"/>
                  </a:cubicBezTo>
                  <a:cubicBezTo>
                    <a:pt x="12" y="76"/>
                    <a:pt x="25" y="51"/>
                    <a:pt x="38" y="38"/>
                  </a:cubicBezTo>
                  <a:cubicBezTo>
                    <a:pt x="51" y="25"/>
                    <a:pt x="76" y="25"/>
                    <a:pt x="89" y="25"/>
                  </a:cubicBezTo>
                  <a:cubicBezTo>
                    <a:pt x="114" y="25"/>
                    <a:pt x="127" y="25"/>
                    <a:pt x="140" y="38"/>
                  </a:cubicBezTo>
                  <a:cubicBezTo>
                    <a:pt x="152" y="51"/>
                    <a:pt x="165" y="76"/>
                    <a:pt x="165" y="89"/>
                  </a:cubicBezTo>
                  <a:lnTo>
                    <a:pt x="165" y="89"/>
                  </a:lnTo>
                  <a:cubicBezTo>
                    <a:pt x="178" y="89"/>
                    <a:pt x="178" y="89"/>
                    <a:pt x="178" y="89"/>
                  </a:cubicBezTo>
                  <a:cubicBezTo>
                    <a:pt x="178" y="38"/>
                    <a:pt x="140" y="0"/>
                    <a:pt x="89" y="0"/>
                  </a:cubicBezTo>
                  <a:cubicBezTo>
                    <a:pt x="38" y="0"/>
                    <a:pt x="0" y="38"/>
                    <a:pt x="0" y="89"/>
                  </a:cubicBezTo>
                  <a:cubicBezTo>
                    <a:pt x="0" y="140"/>
                    <a:pt x="38" y="178"/>
                    <a:pt x="89" y="178"/>
                  </a:cubicBezTo>
                  <a:cubicBezTo>
                    <a:pt x="140" y="178"/>
                    <a:pt x="178" y="140"/>
                    <a:pt x="178" y="89"/>
                  </a:cubicBezTo>
                  <a:lnTo>
                    <a:pt x="165" y="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 name="Freeform 82">
              <a:extLst>
                <a:ext uri="{FF2B5EF4-FFF2-40B4-BE49-F238E27FC236}">
                  <a16:creationId xmlns:a16="http://schemas.microsoft.com/office/drawing/2014/main" id="{041B0EFF-12E0-429A-AF88-95DC8F5CE401}"/>
                </a:ext>
              </a:extLst>
            </p:cNvPr>
            <p:cNvSpPr>
              <a:spLocks noChangeArrowheads="1"/>
            </p:cNvSpPr>
            <p:nvPr/>
          </p:nvSpPr>
          <p:spPr bwMode="auto">
            <a:xfrm rot="7200000">
              <a:off x="1302005" y="7532310"/>
              <a:ext cx="68029" cy="64251"/>
            </a:xfrm>
            <a:custGeom>
              <a:avLst/>
              <a:gdLst>
                <a:gd name="T0" fmla="*/ 64 w 78"/>
                <a:gd name="T1" fmla="*/ 38 h 77"/>
                <a:gd name="T2" fmla="*/ 64 w 78"/>
                <a:gd name="T3" fmla="*/ 38 h 77"/>
                <a:gd name="T4" fmla="*/ 51 w 78"/>
                <a:gd name="T5" fmla="*/ 38 h 77"/>
                <a:gd name="T6" fmla="*/ 38 w 78"/>
                <a:gd name="T7" fmla="*/ 63 h 77"/>
                <a:gd name="T8" fmla="*/ 26 w 78"/>
                <a:gd name="T9" fmla="*/ 38 h 77"/>
                <a:gd name="T10" fmla="*/ 38 w 78"/>
                <a:gd name="T11" fmla="*/ 25 h 77"/>
                <a:gd name="T12" fmla="*/ 51 w 78"/>
                <a:gd name="T13" fmla="*/ 38 h 77"/>
                <a:gd name="T14" fmla="*/ 64 w 78"/>
                <a:gd name="T15" fmla="*/ 38 h 77"/>
                <a:gd name="T16" fmla="*/ 77 w 78"/>
                <a:gd name="T17" fmla="*/ 38 h 77"/>
                <a:gd name="T18" fmla="*/ 38 w 78"/>
                <a:gd name="T19" fmla="*/ 0 h 77"/>
                <a:gd name="T20" fmla="*/ 0 w 78"/>
                <a:gd name="T21" fmla="*/ 38 h 77"/>
                <a:gd name="T22" fmla="*/ 38 w 78"/>
                <a:gd name="T23" fmla="*/ 76 h 77"/>
                <a:gd name="T24" fmla="*/ 77 w 78"/>
                <a:gd name="T25" fmla="*/ 38 h 77"/>
                <a:gd name="T26" fmla="*/ 64 w 78"/>
                <a:gd name="T2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4" y="38"/>
                  </a:moveTo>
                  <a:lnTo>
                    <a:pt x="64" y="38"/>
                  </a:lnTo>
                  <a:cubicBezTo>
                    <a:pt x="51" y="38"/>
                    <a:pt x="51" y="38"/>
                    <a:pt x="51" y="38"/>
                  </a:cubicBezTo>
                  <a:cubicBezTo>
                    <a:pt x="51" y="50"/>
                    <a:pt x="51" y="50"/>
                    <a:pt x="38" y="63"/>
                  </a:cubicBezTo>
                  <a:cubicBezTo>
                    <a:pt x="26" y="50"/>
                    <a:pt x="26" y="50"/>
                    <a:pt x="26" y="38"/>
                  </a:cubicBezTo>
                  <a:cubicBezTo>
                    <a:pt x="26" y="25"/>
                    <a:pt x="26" y="25"/>
                    <a:pt x="38" y="25"/>
                  </a:cubicBezTo>
                  <a:cubicBezTo>
                    <a:pt x="51" y="25"/>
                    <a:pt x="51" y="25"/>
                    <a:pt x="51" y="38"/>
                  </a:cubicBezTo>
                  <a:cubicBezTo>
                    <a:pt x="64" y="38"/>
                    <a:pt x="64" y="38"/>
                    <a:pt x="64" y="38"/>
                  </a:cubicBezTo>
                  <a:cubicBezTo>
                    <a:pt x="77" y="38"/>
                    <a:pt x="77" y="38"/>
                    <a:pt x="77" y="38"/>
                  </a:cubicBezTo>
                  <a:cubicBezTo>
                    <a:pt x="77" y="25"/>
                    <a:pt x="51" y="0"/>
                    <a:pt x="38" y="0"/>
                  </a:cubicBezTo>
                  <a:cubicBezTo>
                    <a:pt x="13" y="0"/>
                    <a:pt x="0" y="25"/>
                    <a:pt x="0" y="38"/>
                  </a:cubicBezTo>
                  <a:cubicBezTo>
                    <a:pt x="0" y="63"/>
                    <a:pt x="13" y="76"/>
                    <a:pt x="38" y="76"/>
                  </a:cubicBezTo>
                  <a:cubicBezTo>
                    <a:pt x="51" y="76"/>
                    <a:pt x="77" y="63"/>
                    <a:pt x="77" y="38"/>
                  </a:cubicBezTo>
                  <a:lnTo>
                    <a:pt x="64" y="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 name="Freeform 83">
              <a:extLst>
                <a:ext uri="{FF2B5EF4-FFF2-40B4-BE49-F238E27FC236}">
                  <a16:creationId xmlns:a16="http://schemas.microsoft.com/office/drawing/2014/main" id="{0B0664C1-1D1C-46A9-963D-96B07DCE2328}"/>
                </a:ext>
              </a:extLst>
            </p:cNvPr>
            <p:cNvSpPr>
              <a:spLocks noChangeArrowheads="1"/>
            </p:cNvSpPr>
            <p:nvPr/>
          </p:nvSpPr>
          <p:spPr bwMode="auto">
            <a:xfrm rot="7200000">
              <a:off x="1197287" y="7371929"/>
              <a:ext cx="98263" cy="98263"/>
            </a:xfrm>
            <a:custGeom>
              <a:avLst/>
              <a:gdLst>
                <a:gd name="T0" fmla="*/ 102 w 115"/>
                <a:gd name="T1" fmla="*/ 51 h 115"/>
                <a:gd name="T2" fmla="*/ 102 w 115"/>
                <a:gd name="T3" fmla="*/ 51 h 115"/>
                <a:gd name="T4" fmla="*/ 89 w 115"/>
                <a:gd name="T5" fmla="*/ 51 h 115"/>
                <a:gd name="T6" fmla="*/ 51 w 115"/>
                <a:gd name="T7" fmla="*/ 89 h 115"/>
                <a:gd name="T8" fmla="*/ 13 w 115"/>
                <a:gd name="T9" fmla="*/ 51 h 115"/>
                <a:gd name="T10" fmla="*/ 51 w 115"/>
                <a:gd name="T11" fmla="*/ 13 h 115"/>
                <a:gd name="T12" fmla="*/ 89 w 115"/>
                <a:gd name="T13" fmla="*/ 51 h 115"/>
                <a:gd name="T14" fmla="*/ 102 w 115"/>
                <a:gd name="T15" fmla="*/ 51 h 115"/>
                <a:gd name="T16" fmla="*/ 114 w 115"/>
                <a:gd name="T17" fmla="*/ 51 h 115"/>
                <a:gd name="T18" fmla="*/ 51 w 115"/>
                <a:gd name="T19" fmla="*/ 0 h 115"/>
                <a:gd name="T20" fmla="*/ 0 w 115"/>
                <a:gd name="T21" fmla="*/ 51 h 115"/>
                <a:gd name="T22" fmla="*/ 51 w 115"/>
                <a:gd name="T23" fmla="*/ 114 h 115"/>
                <a:gd name="T24" fmla="*/ 114 w 115"/>
                <a:gd name="T25" fmla="*/ 51 h 115"/>
                <a:gd name="T26" fmla="*/ 102 w 115"/>
                <a:gd name="T27"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15">
                  <a:moveTo>
                    <a:pt x="102" y="51"/>
                  </a:moveTo>
                  <a:lnTo>
                    <a:pt x="102" y="51"/>
                  </a:lnTo>
                  <a:cubicBezTo>
                    <a:pt x="89" y="51"/>
                    <a:pt x="89" y="51"/>
                    <a:pt x="89" y="51"/>
                  </a:cubicBezTo>
                  <a:cubicBezTo>
                    <a:pt x="89" y="76"/>
                    <a:pt x="76" y="89"/>
                    <a:pt x="51" y="89"/>
                  </a:cubicBezTo>
                  <a:cubicBezTo>
                    <a:pt x="38" y="89"/>
                    <a:pt x="13" y="76"/>
                    <a:pt x="13" y="51"/>
                  </a:cubicBezTo>
                  <a:cubicBezTo>
                    <a:pt x="13" y="38"/>
                    <a:pt x="38" y="13"/>
                    <a:pt x="51" y="13"/>
                  </a:cubicBezTo>
                  <a:cubicBezTo>
                    <a:pt x="76" y="13"/>
                    <a:pt x="89" y="38"/>
                    <a:pt x="89" y="51"/>
                  </a:cubicBezTo>
                  <a:cubicBezTo>
                    <a:pt x="102" y="51"/>
                    <a:pt x="102" y="51"/>
                    <a:pt x="102" y="51"/>
                  </a:cubicBezTo>
                  <a:cubicBezTo>
                    <a:pt x="114" y="51"/>
                    <a:pt x="114" y="51"/>
                    <a:pt x="114" y="51"/>
                  </a:cubicBezTo>
                  <a:cubicBezTo>
                    <a:pt x="102" y="25"/>
                    <a:pt x="89" y="0"/>
                    <a:pt x="51" y="0"/>
                  </a:cubicBezTo>
                  <a:cubicBezTo>
                    <a:pt x="26" y="0"/>
                    <a:pt x="0" y="25"/>
                    <a:pt x="0" y="51"/>
                  </a:cubicBezTo>
                  <a:cubicBezTo>
                    <a:pt x="0" y="89"/>
                    <a:pt x="26" y="114"/>
                    <a:pt x="51" y="114"/>
                  </a:cubicBezTo>
                  <a:cubicBezTo>
                    <a:pt x="89" y="114"/>
                    <a:pt x="102" y="89"/>
                    <a:pt x="114" y="51"/>
                  </a:cubicBezTo>
                  <a:lnTo>
                    <a:pt x="102" y="5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pic>
        <p:nvPicPr>
          <p:cNvPr id="5" name="Picture 4" descr="A screenshot of a cell phone&#10;&#10;Description automatically generated">
            <a:extLst>
              <a:ext uri="{FF2B5EF4-FFF2-40B4-BE49-F238E27FC236}">
                <a16:creationId xmlns:a16="http://schemas.microsoft.com/office/drawing/2014/main" id="{BC7843F8-D4DD-4E42-BB18-6C027F36E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775" y="2099599"/>
            <a:ext cx="18288000" cy="10287000"/>
          </a:xfrm>
          <a:prstGeom prst="rect">
            <a:avLst/>
          </a:prstGeom>
        </p:spPr>
      </p:pic>
      <p:pic>
        <p:nvPicPr>
          <p:cNvPr id="7" name="Picture 6" descr="A picture containing screenshot&#10;&#10;Description automatically generated">
            <a:extLst>
              <a:ext uri="{FF2B5EF4-FFF2-40B4-BE49-F238E27FC236}">
                <a16:creationId xmlns:a16="http://schemas.microsoft.com/office/drawing/2014/main" id="{BB17566F-5406-4E6D-8D3D-7EE5920DD5E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8677" t="17536" r="31649" b="24106"/>
          <a:stretch/>
        </p:blipFill>
        <p:spPr>
          <a:xfrm>
            <a:off x="7416862" y="5653590"/>
            <a:ext cx="5009322" cy="4144700"/>
          </a:xfrm>
          <a:prstGeom prst="rect">
            <a:avLst/>
          </a:prstGeom>
        </p:spPr>
      </p:pic>
    </p:spTree>
    <p:extLst>
      <p:ext uri="{BB962C8B-B14F-4D97-AF65-F5344CB8AC3E}">
        <p14:creationId xmlns:p14="http://schemas.microsoft.com/office/powerpoint/2010/main" val="363827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2689-CC94-4582-AA58-7459DCD4584B}"/>
              </a:ext>
            </a:extLst>
          </p:cNvPr>
          <p:cNvSpPr>
            <a:spLocks noGrp="1"/>
          </p:cNvSpPr>
          <p:nvPr>
            <p:ph type="ctrTitle"/>
          </p:nvPr>
        </p:nvSpPr>
        <p:spPr/>
        <p:txBody>
          <a:bodyPr/>
          <a:lstStyle/>
          <a:p>
            <a:r>
              <a:rPr lang="en-US" dirty="0"/>
              <a:t>Region de las Americas</a:t>
            </a:r>
          </a:p>
        </p:txBody>
      </p:sp>
      <p:sp>
        <p:nvSpPr>
          <p:cNvPr id="4" name="Slide Number Placeholder 3">
            <a:extLst>
              <a:ext uri="{FF2B5EF4-FFF2-40B4-BE49-F238E27FC236}">
                <a16:creationId xmlns:a16="http://schemas.microsoft.com/office/drawing/2014/main" id="{5D3DEFE5-66F8-4558-AD97-8BA64F677C55}"/>
              </a:ext>
            </a:extLst>
          </p:cNvPr>
          <p:cNvSpPr>
            <a:spLocks noGrp="1"/>
          </p:cNvSpPr>
          <p:nvPr>
            <p:ph type="sldNum" sz="quarter" idx="12"/>
          </p:nvPr>
        </p:nvSpPr>
        <p:spPr/>
        <p:txBody>
          <a:bodyPr/>
          <a:lstStyle/>
          <a:p>
            <a:fld id="{FDE63E62-B77D-4480-A1B4-07F4673F202D}" type="slidenum">
              <a:rPr lang="en-US" smtClean="0"/>
              <a:t>6</a:t>
            </a:fld>
            <a:endParaRPr lang="en-US"/>
          </a:p>
        </p:txBody>
      </p:sp>
    </p:spTree>
    <p:extLst>
      <p:ext uri="{BB962C8B-B14F-4D97-AF65-F5344CB8AC3E}">
        <p14:creationId xmlns:p14="http://schemas.microsoft.com/office/powerpoint/2010/main" val="101723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9A24-082A-4EBC-A1DC-43607A923B8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496A5FB-2AD2-44D5-99DB-816DC107712F}"/>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61CE222E-061D-4E9F-BB05-12003CECE5D3}"/>
              </a:ext>
            </a:extLst>
          </p:cNvPr>
          <p:cNvSpPr>
            <a:spLocks noGrp="1"/>
          </p:cNvSpPr>
          <p:nvPr>
            <p:ph type="sldNum" sz="quarter" idx="12"/>
          </p:nvPr>
        </p:nvSpPr>
        <p:spPr/>
        <p:txBody>
          <a:bodyPr/>
          <a:lstStyle/>
          <a:p>
            <a:fld id="{FDE63E62-B77D-4480-A1B4-07F4673F202D}" type="slidenum">
              <a:rPr lang="en-US" smtClean="0"/>
              <a:t>7</a:t>
            </a:fld>
            <a:endParaRPr lang="en-US"/>
          </a:p>
        </p:txBody>
      </p:sp>
      <p:sp>
        <p:nvSpPr>
          <p:cNvPr id="6" name="Rectangle 5">
            <a:extLst>
              <a:ext uri="{FF2B5EF4-FFF2-40B4-BE49-F238E27FC236}">
                <a16:creationId xmlns:a16="http://schemas.microsoft.com/office/drawing/2014/main" id="{464A472F-A73C-4171-8545-E3D0AE42EBA1}"/>
              </a:ext>
            </a:extLst>
          </p:cNvPr>
          <p:cNvSpPr/>
          <p:nvPr/>
        </p:nvSpPr>
        <p:spPr>
          <a:xfrm>
            <a:off x="7018659" y="12896086"/>
            <a:ext cx="7917167" cy="523220"/>
          </a:xfrm>
          <a:prstGeom prst="rect">
            <a:avLst/>
          </a:prstGeom>
        </p:spPr>
        <p:txBody>
          <a:bodyPr wrap="none">
            <a:spAutoFit/>
          </a:bodyPr>
          <a:lstStyle/>
          <a:p>
            <a:r>
              <a:rPr lang="en-US" sz="2800" dirty="0">
                <a:solidFill>
                  <a:schemeClr val="accent5">
                    <a:lumMod val="75000"/>
                  </a:schemeClr>
                </a:solidFill>
                <a:hlinkClick r:id="rId3">
                  <a:extLst>
                    <a:ext uri="{A12FA001-AC4F-418D-AE19-62706E023703}">
                      <ahyp:hlinkClr xmlns:ahyp="http://schemas.microsoft.com/office/drawing/2018/hyperlinkcolor" val="tx"/>
                    </a:ext>
                  </a:extLst>
                </a:hlinkClick>
              </a:rPr>
              <a:t>https://paho-covid19-response-who.hub.arcgis.com/</a:t>
            </a:r>
            <a:endParaRPr lang="en-US" sz="2800" dirty="0">
              <a:solidFill>
                <a:schemeClr val="accent5">
                  <a:lumMod val="75000"/>
                </a:schemeClr>
              </a:solidFill>
            </a:endParaRPr>
          </a:p>
        </p:txBody>
      </p:sp>
      <p:pic>
        <p:nvPicPr>
          <p:cNvPr id="7" name="Picture 6">
            <a:extLst>
              <a:ext uri="{FF2B5EF4-FFF2-40B4-BE49-F238E27FC236}">
                <a16:creationId xmlns:a16="http://schemas.microsoft.com/office/drawing/2014/main" id="{17947ACE-9FC3-4276-9A94-372250C060A1}"/>
              </a:ext>
            </a:extLst>
          </p:cNvPr>
          <p:cNvPicPr>
            <a:picLocks noChangeAspect="1"/>
          </p:cNvPicPr>
          <p:nvPr/>
        </p:nvPicPr>
        <p:blipFill>
          <a:blip r:embed="rId4"/>
          <a:stretch>
            <a:fillRect/>
          </a:stretch>
        </p:blipFill>
        <p:spPr>
          <a:xfrm>
            <a:off x="0" y="0"/>
            <a:ext cx="24101723" cy="12364278"/>
          </a:xfrm>
          <a:prstGeom prst="rect">
            <a:avLst/>
          </a:prstGeom>
        </p:spPr>
      </p:pic>
    </p:spTree>
    <p:extLst>
      <p:ext uri="{BB962C8B-B14F-4D97-AF65-F5344CB8AC3E}">
        <p14:creationId xmlns:p14="http://schemas.microsoft.com/office/powerpoint/2010/main" val="259431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89A82B2-ED05-4760-B4A1-2D31ACCB1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6"/>
            <a:ext cx="24377650" cy="13712428"/>
          </a:xfrm>
          <a:prstGeom prst="rect">
            <a:avLst/>
          </a:prstGeom>
        </p:spPr>
      </p:pic>
      <p:sp>
        <p:nvSpPr>
          <p:cNvPr id="7" name="TextBox 6">
            <a:extLst>
              <a:ext uri="{FF2B5EF4-FFF2-40B4-BE49-F238E27FC236}">
                <a16:creationId xmlns:a16="http://schemas.microsoft.com/office/drawing/2014/main" id="{60D4D366-849B-4807-8D64-CC456F61190D}"/>
              </a:ext>
            </a:extLst>
          </p:cNvPr>
          <p:cNvSpPr txBox="1"/>
          <p:nvPr/>
        </p:nvSpPr>
        <p:spPr>
          <a:xfrm>
            <a:off x="1637873" y="370839"/>
            <a:ext cx="21101903" cy="584775"/>
          </a:xfrm>
          <a:prstGeom prst="rect">
            <a:avLst/>
          </a:prstGeom>
          <a:noFill/>
        </p:spPr>
        <p:txBody>
          <a:bodyPr wrap="square" rtlCol="0">
            <a:spAutoFit/>
          </a:bodyPr>
          <a:lstStyle/>
          <a:p>
            <a:pPr algn="ctr"/>
            <a:r>
              <a:rPr lang="en-US" sz="3200" b="1" dirty="0">
                <a:solidFill>
                  <a:schemeClr val="tx1">
                    <a:lumMod val="50000"/>
                  </a:schemeClr>
                </a:solidFill>
              </a:rPr>
              <a:t>Distribution of new COVID-19 cases by date of report and country. Region of the Americas. 21 Jan – 16 July 2020</a:t>
            </a:r>
          </a:p>
        </p:txBody>
      </p:sp>
      <p:sp>
        <p:nvSpPr>
          <p:cNvPr id="8" name="TextBox 7">
            <a:extLst>
              <a:ext uri="{FF2B5EF4-FFF2-40B4-BE49-F238E27FC236}">
                <a16:creationId xmlns:a16="http://schemas.microsoft.com/office/drawing/2014/main" id="{35C4EE17-26A3-47E9-99E9-D824052AA695}"/>
              </a:ext>
            </a:extLst>
          </p:cNvPr>
          <p:cNvSpPr txBox="1"/>
          <p:nvPr/>
        </p:nvSpPr>
        <p:spPr>
          <a:xfrm>
            <a:off x="10579519" y="11657350"/>
            <a:ext cx="3218612" cy="369332"/>
          </a:xfrm>
          <a:prstGeom prst="rect">
            <a:avLst/>
          </a:prstGeom>
          <a:noFill/>
        </p:spPr>
        <p:txBody>
          <a:bodyPr wrap="square" rtlCol="0">
            <a:spAutoFit/>
          </a:bodyPr>
          <a:lstStyle/>
          <a:p>
            <a:r>
              <a:rPr lang="en-US" sz="1800" dirty="0">
                <a:solidFill>
                  <a:srgbClr val="000000"/>
                </a:solidFill>
              </a:rPr>
              <a:t>Date of Report</a:t>
            </a:r>
          </a:p>
        </p:txBody>
      </p:sp>
      <p:sp>
        <p:nvSpPr>
          <p:cNvPr id="9" name="Rectangle 8">
            <a:extLst>
              <a:ext uri="{FF2B5EF4-FFF2-40B4-BE49-F238E27FC236}">
                <a16:creationId xmlns:a16="http://schemas.microsoft.com/office/drawing/2014/main" id="{64F7F4F9-89F3-4E48-AD53-1233D4A88B98}"/>
              </a:ext>
            </a:extLst>
          </p:cNvPr>
          <p:cNvSpPr/>
          <p:nvPr/>
        </p:nvSpPr>
        <p:spPr>
          <a:xfrm>
            <a:off x="10091960" y="2409312"/>
            <a:ext cx="4499057" cy="1845178"/>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E3B4496-5A7B-42B9-8584-EF8E4988836F}"/>
              </a:ext>
            </a:extLst>
          </p:cNvPr>
          <p:cNvGrpSpPr/>
          <p:nvPr/>
        </p:nvGrpSpPr>
        <p:grpSpPr>
          <a:xfrm>
            <a:off x="9572209" y="2590886"/>
            <a:ext cx="5233232" cy="1471828"/>
            <a:chOff x="-75112" y="5917161"/>
            <a:chExt cx="5233232" cy="1471826"/>
          </a:xfrm>
        </p:grpSpPr>
        <p:sp>
          <p:nvSpPr>
            <p:cNvPr id="11" name="Rectangle 10">
              <a:extLst>
                <a:ext uri="{FF2B5EF4-FFF2-40B4-BE49-F238E27FC236}">
                  <a16:creationId xmlns:a16="http://schemas.microsoft.com/office/drawing/2014/main" id="{12C0AB13-B832-430C-8642-ACC8C7A4817A}"/>
                </a:ext>
              </a:extLst>
            </p:cNvPr>
            <p:cNvSpPr/>
            <p:nvPr/>
          </p:nvSpPr>
          <p:spPr>
            <a:xfrm>
              <a:off x="-75112" y="6742657"/>
              <a:ext cx="5233232" cy="646330"/>
            </a:xfrm>
            <a:prstGeom prst="rect">
              <a:avLst/>
            </a:prstGeom>
          </p:spPr>
          <p:txBody>
            <a:bodyPr wrap="square">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Cases</a:t>
              </a:r>
              <a:endParaRPr lang="en-US" sz="5400" b="1"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12" name="Rectangle 11">
              <a:extLst>
                <a:ext uri="{FF2B5EF4-FFF2-40B4-BE49-F238E27FC236}">
                  <a16:creationId xmlns:a16="http://schemas.microsoft.com/office/drawing/2014/main" id="{CFA9B3DC-CEA9-499B-9DCD-58AEE90B0F73}"/>
                </a:ext>
              </a:extLst>
            </p:cNvPr>
            <p:cNvSpPr/>
            <p:nvPr/>
          </p:nvSpPr>
          <p:spPr>
            <a:xfrm>
              <a:off x="639148" y="5917161"/>
              <a:ext cx="4518972" cy="923329"/>
            </a:xfrm>
            <a:prstGeom prst="rect">
              <a:avLst/>
            </a:prstGeom>
          </p:spPr>
          <p:txBody>
            <a:bodyPr wrap="square">
              <a:spAutoFit/>
            </a:bodyPr>
            <a:lstStyle/>
            <a:p>
              <a:r>
                <a:rPr lang="en-US" sz="5400" b="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+&gt;890,000</a:t>
              </a:r>
              <a:endParaRPr lang="en-US" sz="8000" b="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p:txBody>
        </p:sp>
      </p:grpSp>
      <p:sp>
        <p:nvSpPr>
          <p:cNvPr id="13" name="Rectangle 12">
            <a:extLst>
              <a:ext uri="{FF2B5EF4-FFF2-40B4-BE49-F238E27FC236}">
                <a16:creationId xmlns:a16="http://schemas.microsoft.com/office/drawing/2014/main" id="{E0117FCE-8287-46D6-8339-5EA30CCDE836}"/>
              </a:ext>
            </a:extLst>
          </p:cNvPr>
          <p:cNvSpPr/>
          <p:nvPr/>
        </p:nvSpPr>
        <p:spPr>
          <a:xfrm>
            <a:off x="14391894" y="2839886"/>
            <a:ext cx="2974646" cy="769441"/>
          </a:xfrm>
          <a:prstGeom prst="rect">
            <a:avLst/>
          </a:prstGeom>
        </p:spPr>
        <p:txBody>
          <a:bodyPr wrap="square">
            <a:spAutoFit/>
          </a:bodyPr>
          <a:lstStyle/>
          <a:p>
            <a:pPr algn="ctr"/>
            <a:r>
              <a:rPr lang="en-US" sz="4400" b="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(+14%)</a:t>
            </a:r>
            <a:endParaRPr lang="en-US" sz="6600" b="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15" name="Picture 14" descr="A picture containing screenshot&#10;&#10;Description automatically generated">
            <a:extLst>
              <a:ext uri="{FF2B5EF4-FFF2-40B4-BE49-F238E27FC236}">
                <a16:creationId xmlns:a16="http://schemas.microsoft.com/office/drawing/2014/main" id="{47C2126A-E8FE-4F4A-88E4-790E9015005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8386" t="13808" r="23584" b="25508"/>
          <a:stretch/>
        </p:blipFill>
        <p:spPr>
          <a:xfrm>
            <a:off x="1264105" y="3331901"/>
            <a:ext cx="7563751" cy="5196470"/>
          </a:xfrm>
          <a:prstGeom prst="rect">
            <a:avLst/>
          </a:prstGeom>
        </p:spPr>
      </p:pic>
    </p:spTree>
    <p:extLst>
      <p:ext uri="{BB962C8B-B14F-4D97-AF65-F5344CB8AC3E}">
        <p14:creationId xmlns:p14="http://schemas.microsoft.com/office/powerpoint/2010/main" val="189057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E1BD11D5-1F64-4A5E-8DD7-A08D20E4A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6"/>
            <a:ext cx="24377650" cy="13712428"/>
          </a:xfrm>
          <a:prstGeom prst="rect">
            <a:avLst/>
          </a:prstGeom>
        </p:spPr>
      </p:pic>
      <p:sp>
        <p:nvSpPr>
          <p:cNvPr id="5" name="TextBox 4">
            <a:extLst>
              <a:ext uri="{FF2B5EF4-FFF2-40B4-BE49-F238E27FC236}">
                <a16:creationId xmlns:a16="http://schemas.microsoft.com/office/drawing/2014/main" id="{C146D7B5-0BD5-469F-9848-F73817E7CA88}"/>
              </a:ext>
            </a:extLst>
          </p:cNvPr>
          <p:cNvSpPr txBox="1"/>
          <p:nvPr/>
        </p:nvSpPr>
        <p:spPr>
          <a:xfrm>
            <a:off x="2012774" y="231203"/>
            <a:ext cx="20352103" cy="584647"/>
          </a:xfrm>
          <a:prstGeom prst="rect">
            <a:avLst/>
          </a:prstGeom>
          <a:noFill/>
        </p:spPr>
        <p:txBody>
          <a:bodyPr wrap="square" rtlCol="0">
            <a:spAutoFit/>
          </a:bodyPr>
          <a:lstStyle/>
          <a:p>
            <a:pPr algn="ctr"/>
            <a:r>
              <a:rPr lang="en-US" sz="3199" b="1" dirty="0"/>
              <a:t>Distribution of new COVID-19 deaths by date of report and country. Region of the Americas. 1 March – 16 July 2020</a:t>
            </a:r>
          </a:p>
        </p:txBody>
      </p:sp>
      <p:sp>
        <p:nvSpPr>
          <p:cNvPr id="6" name="TextBox 5">
            <a:extLst>
              <a:ext uri="{FF2B5EF4-FFF2-40B4-BE49-F238E27FC236}">
                <a16:creationId xmlns:a16="http://schemas.microsoft.com/office/drawing/2014/main" id="{7713731D-46C8-434D-89A4-8ED24E0472D5}"/>
              </a:ext>
            </a:extLst>
          </p:cNvPr>
          <p:cNvSpPr txBox="1"/>
          <p:nvPr/>
        </p:nvSpPr>
        <p:spPr>
          <a:xfrm>
            <a:off x="11022953" y="13252670"/>
            <a:ext cx="3218612" cy="369332"/>
          </a:xfrm>
          <a:prstGeom prst="rect">
            <a:avLst/>
          </a:prstGeom>
          <a:noFill/>
        </p:spPr>
        <p:txBody>
          <a:bodyPr wrap="square" rtlCol="0">
            <a:spAutoFit/>
          </a:bodyPr>
          <a:lstStyle/>
          <a:p>
            <a:r>
              <a:rPr lang="en-US" sz="1800" dirty="0"/>
              <a:t>Date of Report</a:t>
            </a:r>
          </a:p>
        </p:txBody>
      </p:sp>
      <p:grpSp>
        <p:nvGrpSpPr>
          <p:cNvPr id="7" name="Group 6">
            <a:extLst>
              <a:ext uri="{FF2B5EF4-FFF2-40B4-BE49-F238E27FC236}">
                <a16:creationId xmlns:a16="http://schemas.microsoft.com/office/drawing/2014/main" id="{98B15C6C-4D86-4F0A-9BFB-917019D384ED}"/>
              </a:ext>
            </a:extLst>
          </p:cNvPr>
          <p:cNvGrpSpPr/>
          <p:nvPr/>
        </p:nvGrpSpPr>
        <p:grpSpPr>
          <a:xfrm>
            <a:off x="13427668" y="1948441"/>
            <a:ext cx="5233232" cy="1569664"/>
            <a:chOff x="-122799" y="6041565"/>
            <a:chExt cx="5233232" cy="1569664"/>
          </a:xfrm>
        </p:grpSpPr>
        <p:sp>
          <p:nvSpPr>
            <p:cNvPr id="8" name="Rectangle 7">
              <a:extLst>
                <a:ext uri="{FF2B5EF4-FFF2-40B4-BE49-F238E27FC236}">
                  <a16:creationId xmlns:a16="http://schemas.microsoft.com/office/drawing/2014/main" id="{2BE7D037-440A-44F0-BC02-1928D8A88EA0}"/>
                </a:ext>
              </a:extLst>
            </p:cNvPr>
            <p:cNvSpPr/>
            <p:nvPr/>
          </p:nvSpPr>
          <p:spPr>
            <a:xfrm>
              <a:off x="-122799" y="6964898"/>
              <a:ext cx="5233232" cy="646331"/>
            </a:xfrm>
            <a:prstGeom prst="rect">
              <a:avLst/>
            </a:prstGeom>
          </p:spPr>
          <p:txBody>
            <a:bodyPr wrap="square">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Deaths</a:t>
              </a:r>
              <a:endParaRPr lang="en-US" sz="5400" b="1"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61834D16-D457-4D2F-8223-BD462EBE4910}"/>
                </a:ext>
              </a:extLst>
            </p:cNvPr>
            <p:cNvSpPr/>
            <p:nvPr/>
          </p:nvSpPr>
          <p:spPr>
            <a:xfrm>
              <a:off x="992093" y="6041565"/>
              <a:ext cx="3516840" cy="923330"/>
            </a:xfrm>
            <a:prstGeom prst="rect">
              <a:avLst/>
            </a:prstGeom>
          </p:spPr>
          <p:txBody>
            <a:bodyPr wrap="square">
              <a:spAutoFit/>
            </a:bodyPr>
            <a:lstStyle/>
            <a:p>
              <a:pPr algn="ctr"/>
              <a:r>
                <a:rPr lang="en-US" sz="5400" b="1" dirty="0">
                  <a:solidFill>
                    <a:schemeClr val="accent3"/>
                  </a:solidFill>
                  <a:latin typeface="Lato" panose="020F0502020204030203" pitchFamily="34" charset="0"/>
                  <a:ea typeface="Lato" panose="020F0502020204030203" pitchFamily="34" charset="0"/>
                  <a:cs typeface="Lato" panose="020F0502020204030203" pitchFamily="34" charset="0"/>
                </a:rPr>
                <a:t>+21,485</a:t>
              </a:r>
              <a:endParaRPr lang="en-US" sz="8000" b="1" dirty="0">
                <a:solidFill>
                  <a:schemeClr val="accent3"/>
                </a:solidFill>
                <a:latin typeface="Lato" panose="020F0502020204030203" pitchFamily="34" charset="0"/>
                <a:ea typeface="Lato" panose="020F0502020204030203" pitchFamily="34" charset="0"/>
                <a:cs typeface="Lato" panose="020F0502020204030203" pitchFamily="34" charset="0"/>
              </a:endParaRPr>
            </a:p>
          </p:txBody>
        </p:sp>
      </p:grpSp>
      <p:sp>
        <p:nvSpPr>
          <p:cNvPr id="10" name="Rectangle 9">
            <a:extLst>
              <a:ext uri="{FF2B5EF4-FFF2-40B4-BE49-F238E27FC236}">
                <a16:creationId xmlns:a16="http://schemas.microsoft.com/office/drawing/2014/main" id="{0B2C4B16-8786-4292-8FB8-1BD12EF01511}"/>
              </a:ext>
            </a:extLst>
          </p:cNvPr>
          <p:cNvSpPr/>
          <p:nvPr/>
        </p:nvSpPr>
        <p:spPr>
          <a:xfrm>
            <a:off x="17545050" y="1972829"/>
            <a:ext cx="2974646" cy="769441"/>
          </a:xfrm>
          <a:prstGeom prst="rect">
            <a:avLst/>
          </a:prstGeom>
        </p:spPr>
        <p:txBody>
          <a:bodyPr wrap="square">
            <a:spAutoFit/>
          </a:bodyPr>
          <a:lstStyle/>
          <a:p>
            <a:pPr algn="ctr"/>
            <a:r>
              <a:rPr lang="en-US" sz="4400" b="1" dirty="0">
                <a:solidFill>
                  <a:schemeClr val="tx2"/>
                </a:solidFill>
                <a:latin typeface="Lato" panose="020F0502020204030203" pitchFamily="34" charset="0"/>
                <a:ea typeface="Lato" panose="020F0502020204030203" pitchFamily="34" charset="0"/>
                <a:cs typeface="Lato" panose="020F0502020204030203" pitchFamily="34" charset="0"/>
              </a:rPr>
              <a:t>(+7.7%)</a:t>
            </a:r>
            <a:endParaRPr lang="en-US" sz="8000" b="1"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pic>
        <p:nvPicPr>
          <p:cNvPr id="15" name="Picture 14" descr="A picture containing screenshot&#10;&#10;Description automatically generated">
            <a:extLst>
              <a:ext uri="{FF2B5EF4-FFF2-40B4-BE49-F238E27FC236}">
                <a16:creationId xmlns:a16="http://schemas.microsoft.com/office/drawing/2014/main" id="{667A9554-1F97-46BF-816B-95DFDFCB6CA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9136" t="19799" r="20312" b="23380"/>
          <a:stretch/>
        </p:blipFill>
        <p:spPr>
          <a:xfrm>
            <a:off x="1601088" y="1140695"/>
            <a:ext cx="6623222" cy="4108487"/>
          </a:xfrm>
          <a:prstGeom prst="rect">
            <a:avLst/>
          </a:prstGeom>
        </p:spPr>
      </p:pic>
    </p:spTree>
    <p:extLst>
      <p:ext uri="{BB962C8B-B14F-4D97-AF65-F5344CB8AC3E}">
        <p14:creationId xmlns:p14="http://schemas.microsoft.com/office/powerpoint/2010/main" val="832355552"/>
      </p:ext>
    </p:extLst>
  </p:cSld>
  <p:clrMapOvr>
    <a:masterClrMapping/>
  </p:clrMapOvr>
</p:sld>
</file>

<file path=ppt/theme/theme1.xml><?xml version="1.0" encoding="utf-8"?>
<a:theme xmlns:a="http://schemas.openxmlformats.org/drawingml/2006/main" name="Office Theme">
  <a:themeElements>
    <a:clrScheme name="2019-nCov">
      <a:dk1>
        <a:srgbClr val="999999"/>
      </a:dk1>
      <a:lt1>
        <a:srgbClr val="FFFFFF"/>
      </a:lt1>
      <a:dk2>
        <a:srgbClr val="363E48"/>
      </a:dk2>
      <a:lt2>
        <a:srgbClr val="FFFFFF"/>
      </a:lt2>
      <a:accent1>
        <a:srgbClr val="F4D07E"/>
      </a:accent1>
      <a:accent2>
        <a:srgbClr val="C3D3EC"/>
      </a:accent2>
      <a:accent3>
        <a:srgbClr val="F6A000"/>
      </a:accent3>
      <a:accent4>
        <a:srgbClr val="0E3799"/>
      </a:accent4>
      <a:accent5>
        <a:srgbClr val="52BCF7"/>
      </a:accent5>
      <a:accent6>
        <a:srgbClr val="F4D07E"/>
      </a:accent6>
      <a:hlink>
        <a:srgbClr val="9FD368"/>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Statistical Light">
      <a:dk1>
        <a:srgbClr val="999999"/>
      </a:dk1>
      <a:lt1>
        <a:srgbClr val="FFFFFF"/>
      </a:lt1>
      <a:dk2>
        <a:srgbClr val="364556"/>
      </a:dk2>
      <a:lt2>
        <a:srgbClr val="FFFFFF"/>
      </a:lt2>
      <a:accent1>
        <a:srgbClr val="1DB587"/>
      </a:accent1>
      <a:accent2>
        <a:srgbClr val="2E54AF"/>
      </a:accent2>
      <a:accent3>
        <a:srgbClr val="E4D71C"/>
      </a:accent3>
      <a:accent4>
        <a:srgbClr val="FA7358"/>
      </a:accent4>
      <a:accent5>
        <a:srgbClr val="F0B00F"/>
      </a:accent5>
      <a:accent6>
        <a:srgbClr val="197AFF"/>
      </a:accent6>
      <a:hlink>
        <a:srgbClr val="E4D7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E51A09B361F34CB6C43609436CE49B" ma:contentTypeVersion="12" ma:contentTypeDescription="Create a new document." ma:contentTypeScope="" ma:versionID="7a3576c80e153a8758d65d73ff57f721">
  <xsd:schema xmlns:xsd="http://www.w3.org/2001/XMLSchema" xmlns:xs="http://www.w3.org/2001/XMLSchema" xmlns:p="http://schemas.microsoft.com/office/2006/metadata/properties" xmlns:ns2="1dc6e9e0-ec50-4dc5-9f81-d55362b639b5" xmlns:ns3="862aa5ca-c86a-4192-b148-097035e828f6" targetNamespace="http://schemas.microsoft.com/office/2006/metadata/properties" ma:root="true" ma:fieldsID="51a5f8dd483b4377216724bdc8a2bb77" ns2:_="" ns3:_="">
    <xsd:import namespace="1dc6e9e0-ec50-4dc5-9f81-d55362b639b5"/>
    <xsd:import namespace="862aa5ca-c86a-4192-b148-097035e828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c6e9e0-ec50-4dc5-9f81-d55362b639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2aa5ca-c86a-4192-b148-097035e82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8C0BDC-FABC-49BF-AC9D-1A5622DEC86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9FB2BE6-1ABE-419E-A94C-BF43B2507BF3}">
  <ds:schemaRefs>
    <ds:schemaRef ds:uri="http://schemas.microsoft.com/sharepoint/v3/contenttype/forms"/>
  </ds:schemaRefs>
</ds:datastoreItem>
</file>

<file path=customXml/itemProps3.xml><?xml version="1.0" encoding="utf-8"?>
<ds:datastoreItem xmlns:ds="http://schemas.openxmlformats.org/officeDocument/2006/customXml" ds:itemID="{ABA0CF53-8B36-4A8E-9217-0E6AC91132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c6e9e0-ec50-4dc5-9f81-d55362b639b5"/>
    <ds:schemaRef ds:uri="862aa5ca-c86a-4192-b148-097035e828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113991</TotalTime>
  <Words>684</Words>
  <Application>Microsoft Office PowerPoint</Application>
  <PresentationFormat>Custom</PresentationFormat>
  <Paragraphs>100</Paragraphs>
  <Slides>16</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Arial</vt:lpstr>
      <vt:lpstr>Calibri</vt:lpstr>
      <vt:lpstr>Calibri Light</vt:lpstr>
      <vt:lpstr>Lato</vt:lpstr>
      <vt:lpstr>Lato Heavy</vt:lpstr>
      <vt:lpstr>Lato Light</vt:lpstr>
      <vt:lpstr>Lato Regular</vt:lpstr>
      <vt:lpstr>Lato Semibold</vt:lpstr>
      <vt:lpstr>Montserrat</vt:lpstr>
      <vt:lpstr>Montserrat Light</vt:lpstr>
      <vt:lpstr>Poppins</vt:lpstr>
      <vt:lpstr>Roboto Medium</vt:lpstr>
      <vt:lpstr>Office Theme</vt:lpstr>
      <vt:lpstr>1_Office Theme</vt:lpstr>
      <vt:lpstr>           El contexto COVID-19 en la Región Amazónica </vt:lpstr>
      <vt:lpstr>PowerPoint Presentation</vt:lpstr>
      <vt:lpstr>PowerPoint Presentation</vt:lpstr>
      <vt:lpstr>PowerPoint Presentation</vt:lpstr>
      <vt:lpstr>PowerPoint Presentation</vt:lpstr>
      <vt:lpstr>Region de las Americas</vt:lpstr>
      <vt:lpstr>PowerPoint Presentation</vt:lpstr>
      <vt:lpstr>PowerPoint Presentation</vt:lpstr>
      <vt:lpstr>PowerPoint Presentation</vt:lpstr>
      <vt:lpstr>Cuenca Amazónica</vt:lpstr>
      <vt:lpstr>PowerPoint Presentation</vt:lpstr>
      <vt:lpstr>PowerPoint Presentation</vt:lpstr>
      <vt:lpstr>PowerPoint Presentation</vt:lpstr>
      <vt:lpstr>Próximos pasos</vt:lpstr>
      <vt:lpstr>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Dorji,  Tshewang (WDC)</dc:creator>
  <cp:keywords/>
  <dc:description/>
  <cp:lastModifiedBy>Arosquipa, Dr. Carlos (SAM)</cp:lastModifiedBy>
  <cp:revision>19104</cp:revision>
  <dcterms:created xsi:type="dcterms:W3CDTF">2014-11-12T21:47:38Z</dcterms:created>
  <dcterms:modified xsi:type="dcterms:W3CDTF">2020-07-23T05:41:15Z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0x010100EEE51A09B361F34CB6C43609436CE49B</vt:lpwstr>
  </property>
</Properties>
</file>